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8" r:id="rId3"/>
    <p:sldId id="269" r:id="rId4"/>
    <p:sldId id="282" r:id="rId5"/>
    <p:sldId id="284" r:id="rId6"/>
    <p:sldId id="277" r:id="rId7"/>
    <p:sldId id="271" r:id="rId8"/>
    <p:sldId id="276" r:id="rId9"/>
    <p:sldId id="293" r:id="rId10"/>
    <p:sldId id="294" r:id="rId11"/>
    <p:sldId id="295" r:id="rId12"/>
    <p:sldId id="296" r:id="rId13"/>
    <p:sldId id="272" r:id="rId14"/>
    <p:sldId id="278" r:id="rId15"/>
    <p:sldId id="279" r:id="rId16"/>
    <p:sldId id="280" r:id="rId17"/>
    <p:sldId id="281" r:id="rId18"/>
    <p:sldId id="286" r:id="rId19"/>
    <p:sldId id="270" r:id="rId20"/>
    <p:sldId id="273" r:id="rId21"/>
    <p:sldId id="274" r:id="rId22"/>
    <p:sldId id="275" r:id="rId23"/>
    <p:sldId id="259" r:id="rId24"/>
    <p:sldId id="267" r:id="rId25"/>
    <p:sldId id="288" r:id="rId26"/>
    <p:sldId id="260" r:id="rId27"/>
    <p:sldId id="302" r:id="rId28"/>
    <p:sldId id="297" r:id="rId29"/>
    <p:sldId id="290" r:id="rId30"/>
    <p:sldId id="304" r:id="rId31"/>
    <p:sldId id="266" r:id="rId32"/>
    <p:sldId id="291" r:id="rId33"/>
    <p:sldId id="268" r:id="rId34"/>
    <p:sldId id="292" r:id="rId35"/>
    <p:sldId id="263" r:id="rId36"/>
    <p:sldId id="261" r:id="rId37"/>
    <p:sldId id="298" r:id="rId38"/>
    <p:sldId id="300" r:id="rId39"/>
    <p:sldId id="264" r:id="rId40"/>
    <p:sldId id="303" r:id="rId41"/>
    <p:sldId id="305" r:id="rId42"/>
    <p:sldId id="301" r:id="rId43"/>
    <p:sldId id="262" r:id="rId44"/>
    <p:sldId id="299" r:id="rId4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3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2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C3E6C0-4A59-4968-9D03-CF1732B079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61EC2E9-C106-458E-9B53-9576E90E7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07CA865-44A9-40FD-94F2-14921FAEA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9CA11-942B-48CA-B1D1-289167B09DC3}" type="datetimeFigureOut">
              <a:rPr lang="fi-FI" smtClean="0"/>
              <a:t>21.4.2021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5C6AF56-7DEC-4AC1-9FA0-E6B80E8F4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915777A-BC8C-47C5-B689-B47E1E83C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01134-88CD-48AD-B689-E21699355A3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1338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DE952A-3674-40EB-B146-BF5030492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6050D5B-5DAA-4D20-BF70-D68F2FDFC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52468E4-5B9C-4877-AD22-3A2E5DFFC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9CA11-942B-48CA-B1D1-289167B09DC3}" type="datetimeFigureOut">
              <a:rPr lang="fi-FI" smtClean="0"/>
              <a:t>21.4.2021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37A2B4F-85C2-4AFC-A0F7-DA0C7896E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73DF3EE-42F8-4D2D-8D53-019EA871C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01134-88CD-48AD-B689-E21699355A3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6050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5EC2FB89-A47A-4759-9AD9-C210319267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F700E9F0-C4F3-4CBF-8DEA-14E0C9A60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E5A27EB-FD2E-43E7-9AED-C05A68B29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9CA11-942B-48CA-B1D1-289167B09DC3}" type="datetimeFigureOut">
              <a:rPr lang="fi-FI" smtClean="0"/>
              <a:t>21.4.2021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A8E9C41-C9B2-4EC8-A722-9BC6056C4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C35350A-7CDF-4B43-B25E-F90C218D2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01134-88CD-48AD-B689-E21699355A3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3736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D308F62-D393-4190-AEAB-3DA90824A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06930E3-A344-4DBC-B46B-821D6AA6F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5425F3-A3DA-4481-9E5D-CDAFA5D1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9CA11-942B-48CA-B1D1-289167B09DC3}" type="datetimeFigureOut">
              <a:rPr lang="fi-FI" smtClean="0"/>
              <a:t>21.4.2021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5AFADB8-2D2B-45D5-95F9-27424C1D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ADB6F04-51CC-4E99-9B3D-B67062A62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01134-88CD-48AD-B689-E21699355A3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6917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FCF2B2D-9DE1-4FFC-9B44-EDC56354D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25879F9-46B1-4452-9389-840D4D850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D2B58EC-9383-44FC-BBC7-AAF930167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9CA11-942B-48CA-B1D1-289167B09DC3}" type="datetimeFigureOut">
              <a:rPr lang="fi-FI" smtClean="0"/>
              <a:t>21.4.2021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AA4A84C-64D4-4BA5-AF98-A01034631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5AE2014-03FB-4481-A314-C58C2EDCE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01134-88CD-48AD-B689-E21699355A3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311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851F3FC-E18F-4746-A373-044B32D24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F5E12ED-34FA-4F9C-8750-9BAD3C8404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394D5F1-3C0D-4174-A6A0-00454A048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6282B72-4546-4FC3-B834-97943C14C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9CA11-942B-48CA-B1D1-289167B09DC3}" type="datetimeFigureOut">
              <a:rPr lang="fi-FI" smtClean="0"/>
              <a:t>21.4.2021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EDCE2D0-805D-4675-BB8F-DD65BD0BA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050D6B3-AFB6-4F5E-8D8D-E43338167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01134-88CD-48AD-B689-E21699355A3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0873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48D498-2109-4DC0-9954-1106C8788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1021B78-D41B-4C94-B213-740281119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260F2B3-ADEB-45C0-851F-067402CD3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179F9C8-B6DB-4E52-95C8-78A6DEF45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91412C09-7E12-4F67-9284-EDB29B7ED1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A066177-356D-476D-982D-DC52C0870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9CA11-942B-48CA-B1D1-289167B09DC3}" type="datetimeFigureOut">
              <a:rPr lang="fi-FI" smtClean="0"/>
              <a:t>21.4.2021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DD252AAE-D14A-4F87-AC48-21156AC9C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1775A3F8-0918-4848-A359-DC564FD3C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01134-88CD-48AD-B689-E21699355A3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5393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F79702-542F-4B61-BE64-F13C79AD3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3C1882F-D41A-4CCB-B41C-39DC48FBD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9CA11-942B-48CA-B1D1-289167B09DC3}" type="datetimeFigureOut">
              <a:rPr lang="fi-FI" smtClean="0"/>
              <a:t>21.4.2021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B196E81-CC6E-4D6A-BDDD-D981F892B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02E2BFB-FEEA-4F60-B7D8-51102DB1B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01134-88CD-48AD-B689-E21699355A3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8075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982AA84-4130-4BCB-A888-EC1FFDDD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9CA11-942B-48CA-B1D1-289167B09DC3}" type="datetimeFigureOut">
              <a:rPr lang="fi-FI" smtClean="0"/>
              <a:t>21.4.2021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23DA007-FFAB-4CBD-B221-7C1D1FE66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0E305DE-0D57-48E4-8BCE-3B9120CC6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01134-88CD-48AD-B689-E21699355A3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5093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5CEF0FF-D303-4E01-B23B-245C518E8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B1A1A30-6433-4994-BEAF-061CA9C2F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041E6D8-9B46-434B-9A89-6465540699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85A9AFD-47C1-4E12-A98F-36924CA25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9CA11-942B-48CA-B1D1-289167B09DC3}" type="datetimeFigureOut">
              <a:rPr lang="fi-FI" smtClean="0"/>
              <a:t>21.4.2021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3BF8E0E-BF52-4FFC-9D30-478D9117E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7313F19-1718-4331-A72B-94599AB0A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01134-88CD-48AD-B689-E21699355A3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2611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380C38B-EEE2-4E51-AA83-76ACE81B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4F48BCDD-1C59-4BC1-90CC-75F4BF6555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AF45D60-2BB0-415B-821C-45533E478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134034E-1893-4340-858B-93564F4E6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9CA11-942B-48CA-B1D1-289167B09DC3}" type="datetimeFigureOut">
              <a:rPr lang="fi-FI" smtClean="0"/>
              <a:t>21.4.2021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A9D767A-A610-4821-80D4-2D3DCD15E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CD85F9E-A05C-48E4-8DA6-DDE4C087C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01134-88CD-48AD-B689-E21699355A3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7166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7F460ED-886C-454D-A581-9046D315E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DF0AC7E-DA0A-48DC-B138-12BA92FB7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FCEEF5B-EFFB-42B7-813C-1326F8C402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9CA11-942B-48CA-B1D1-289167B09DC3}" type="datetimeFigureOut">
              <a:rPr lang="fi-FI" smtClean="0"/>
              <a:t>21.4.2021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08AF8EF-D647-439E-958E-800E85C120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9FD03F8-28DE-4203-A51C-C1158BF59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01134-88CD-48AD-B689-E21699355A3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9966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vihannes&#10;&#10;Kuvaus luotu automaattisesti">
            <a:extLst>
              <a:ext uri="{FF2B5EF4-FFF2-40B4-BE49-F238E27FC236}">
                <a16:creationId xmlns:a16="http://schemas.microsoft.com/office/drawing/2014/main" id="{6797101F-8B5C-4750-9C50-B3E71A51C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69" y="-365760"/>
            <a:ext cx="10347059" cy="7223760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F824D937-3CD1-4CB1-9066-AE9F12E28DA9}"/>
              </a:ext>
            </a:extLst>
          </p:cNvPr>
          <p:cNvSpPr txBox="1"/>
          <p:nvPr/>
        </p:nvSpPr>
        <p:spPr>
          <a:xfrm>
            <a:off x="922469" y="4535424"/>
            <a:ext cx="491157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dirty="0">
                <a:solidFill>
                  <a:schemeClr val="accent6">
                    <a:lumMod val="50000"/>
                  </a:schemeClr>
                </a:solidFill>
              </a:rPr>
              <a:t>Luova piirustus 2020-2021</a:t>
            </a:r>
            <a:br>
              <a:rPr lang="fi-FI" sz="4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i-FI" sz="3600" dirty="0">
                <a:solidFill>
                  <a:schemeClr val="accent6">
                    <a:lumMod val="50000"/>
                  </a:schemeClr>
                </a:solidFill>
              </a:rPr>
              <a:t>Rauman kansalaisopisto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357646AD-FABE-4B90-876D-9411C232CDB1}"/>
              </a:ext>
            </a:extLst>
          </p:cNvPr>
          <p:cNvSpPr/>
          <p:nvPr/>
        </p:nvSpPr>
        <p:spPr>
          <a:xfrm>
            <a:off x="9167942" y="5074793"/>
            <a:ext cx="22713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Heidin puuväripiirros Auringonkukkia</a:t>
            </a:r>
          </a:p>
        </p:txBody>
      </p:sp>
    </p:spTree>
    <p:extLst>
      <p:ext uri="{BB962C8B-B14F-4D97-AF65-F5344CB8AC3E}">
        <p14:creationId xmlns:p14="http://schemas.microsoft.com/office/powerpoint/2010/main" val="3079851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vihreä&#10;&#10;Kuvaus luotu automaattisesti">
            <a:extLst>
              <a:ext uri="{FF2B5EF4-FFF2-40B4-BE49-F238E27FC236}">
                <a16:creationId xmlns:a16="http://schemas.microsoft.com/office/drawing/2014/main" id="{6464B037-31E9-4360-AEDC-4322B1B37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4512" y="665627"/>
            <a:ext cx="7368991" cy="5526743"/>
          </a:xfrm>
          <a:prstGeom prst="rect">
            <a:avLst/>
          </a:prstGeom>
        </p:spPr>
      </p:pic>
      <p:pic>
        <p:nvPicPr>
          <p:cNvPr id="5" name="Kuva 4" descr="Kuva, joka sisältää kohteen teksti, oranssi&#10;&#10;Kuvaus luotu automaattisesti">
            <a:extLst>
              <a:ext uri="{FF2B5EF4-FFF2-40B4-BE49-F238E27FC236}">
                <a16:creationId xmlns:a16="http://schemas.microsoft.com/office/drawing/2014/main" id="{C1153514-C77D-4802-80B4-7262BE2FD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8312" y="547967"/>
            <a:ext cx="7503458" cy="5627593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0A476248-C434-403D-AA0A-2F19F8B8141E}"/>
              </a:ext>
            </a:extLst>
          </p:cNvPr>
          <p:cNvSpPr/>
          <p:nvPr/>
        </p:nvSpPr>
        <p:spPr>
          <a:xfrm>
            <a:off x="6676103" y="5657671"/>
            <a:ext cx="20106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Neean väritutkielmia Keltainen ja Vihreä 2020</a:t>
            </a:r>
          </a:p>
        </p:txBody>
      </p:sp>
    </p:spTree>
    <p:extLst>
      <p:ext uri="{BB962C8B-B14F-4D97-AF65-F5344CB8AC3E}">
        <p14:creationId xmlns:p14="http://schemas.microsoft.com/office/powerpoint/2010/main" val="3539802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paperi, kirjekuori, vuodevaatteet&#10;&#10;Kuvaus luotu automaattisesti">
            <a:extLst>
              <a:ext uri="{FF2B5EF4-FFF2-40B4-BE49-F238E27FC236}">
                <a16:creationId xmlns:a16="http://schemas.microsoft.com/office/drawing/2014/main" id="{F385B008-1797-4271-8666-9AC3DA96A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5031" y="386969"/>
            <a:ext cx="7395464" cy="5546598"/>
          </a:xfrm>
          <a:prstGeom prst="rect">
            <a:avLst/>
          </a:prstGeom>
        </p:spPr>
      </p:pic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696D8978-7486-434B-AD51-9BF5B652B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09260" y="617220"/>
            <a:ext cx="7132320" cy="5349240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BEAB028A-D5C8-4113-9110-932EA276952D}"/>
              </a:ext>
            </a:extLst>
          </p:cNvPr>
          <p:cNvSpPr/>
          <p:nvPr/>
        </p:nvSpPr>
        <p:spPr>
          <a:xfrm>
            <a:off x="3797738" y="0"/>
            <a:ext cx="19393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000" dirty="0"/>
              <a:t>Neean väritutkielmia 2020</a:t>
            </a:r>
          </a:p>
        </p:txBody>
      </p:sp>
    </p:spTree>
    <p:extLst>
      <p:ext uri="{BB962C8B-B14F-4D97-AF65-F5344CB8AC3E}">
        <p14:creationId xmlns:p14="http://schemas.microsoft.com/office/powerpoint/2010/main" val="1036293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B135CBFC-141A-48A2-BACB-4AFEDC6AB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  <a14:imgEffect>
                      <a14:brightnessContrast bright="1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1625" y="166424"/>
            <a:ext cx="9232272" cy="6924204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B06FA244-F156-43A2-96BC-91FD8D07D443}"/>
              </a:ext>
            </a:extLst>
          </p:cNvPr>
          <p:cNvSpPr/>
          <p:nvPr/>
        </p:nvSpPr>
        <p:spPr>
          <a:xfrm>
            <a:off x="9544971" y="4849199"/>
            <a:ext cx="28087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/>
              <a:t>Heidin  lyijykynäpiirros Muotoja ja varjoja 2020</a:t>
            </a:r>
          </a:p>
        </p:txBody>
      </p:sp>
    </p:spTree>
    <p:extLst>
      <p:ext uri="{BB962C8B-B14F-4D97-AF65-F5344CB8AC3E}">
        <p14:creationId xmlns:p14="http://schemas.microsoft.com/office/powerpoint/2010/main" val="1777618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kirja&#10;&#10;Kuvaus luotu automaattisesti">
            <a:extLst>
              <a:ext uri="{FF2B5EF4-FFF2-40B4-BE49-F238E27FC236}">
                <a16:creationId xmlns:a16="http://schemas.microsoft.com/office/drawing/2014/main" id="{31F9D483-A14F-40A7-B51E-84A6DDEC1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00" y="0"/>
            <a:ext cx="9194588" cy="6858000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65E02E35-90F5-48AD-9AFE-7CC4233A970D}"/>
              </a:ext>
            </a:extLst>
          </p:cNvPr>
          <p:cNvSpPr/>
          <p:nvPr/>
        </p:nvSpPr>
        <p:spPr>
          <a:xfrm>
            <a:off x="9965084" y="4315489"/>
            <a:ext cx="16086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 err="1"/>
              <a:t>Elliotin</a:t>
            </a:r>
            <a:r>
              <a:rPr lang="fi-FI" sz="2400" dirty="0"/>
              <a:t> maalaus Muotokuva miekka kädessä</a:t>
            </a:r>
          </a:p>
          <a:p>
            <a:r>
              <a:rPr lang="fi-FI" sz="2400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823139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3A462DAC-F85D-431C-B863-DD3ED142E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456" y="0"/>
            <a:ext cx="5804611" cy="6858000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11307484-C743-4D19-A7B8-8A93ABB18931}"/>
              </a:ext>
            </a:extLst>
          </p:cNvPr>
          <p:cNvSpPr/>
          <p:nvPr/>
        </p:nvSpPr>
        <p:spPr>
          <a:xfrm>
            <a:off x="8472878" y="5017150"/>
            <a:ext cx="28731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 err="1"/>
              <a:t>Elliotin</a:t>
            </a:r>
            <a:r>
              <a:rPr lang="fi-FI" sz="2400" dirty="0"/>
              <a:t> maalaus Muotokuva</a:t>
            </a:r>
          </a:p>
          <a:p>
            <a:r>
              <a:rPr lang="fi-FI" sz="2400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740554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310D29F1-42AE-464A-B979-BCA0E6A98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805" y="0"/>
            <a:ext cx="5007681" cy="6858000"/>
          </a:xfrm>
          <a:prstGeom prst="rect">
            <a:avLst/>
          </a:prstGeom>
        </p:spPr>
      </p:pic>
      <p:pic>
        <p:nvPicPr>
          <p:cNvPr id="4" name="Kuva 3" descr="Kuva, joka sisältää kohteen teksti, sisä, henkilö&#10;&#10;Kuvaus luotu automaattisesti">
            <a:extLst>
              <a:ext uri="{FF2B5EF4-FFF2-40B4-BE49-F238E27FC236}">
                <a16:creationId xmlns:a16="http://schemas.microsoft.com/office/drawing/2014/main" id="{F7623A0C-1286-4CD4-A75D-EC1466E0A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49"/>
            <a:ext cx="6857997" cy="5143498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0173A860-98C3-40D7-9078-EB4AD5256FFF}"/>
              </a:ext>
            </a:extLst>
          </p:cNvPr>
          <p:cNvSpPr/>
          <p:nvPr/>
        </p:nvSpPr>
        <p:spPr>
          <a:xfrm>
            <a:off x="5346156" y="4026157"/>
            <a:ext cx="20410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 err="1"/>
              <a:t>Elliotin</a:t>
            </a:r>
            <a:r>
              <a:rPr lang="fi-FI" sz="2400" dirty="0"/>
              <a:t> maalaus Muotokuva, käärme ja kukkia</a:t>
            </a:r>
          </a:p>
          <a:p>
            <a:r>
              <a:rPr lang="fi-FI" sz="2400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964961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17FD7424-1FDD-43FD-92C5-C77512D9D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801" y="0"/>
            <a:ext cx="5228397" cy="6858000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02CA7DBE-4136-4CD7-A82C-2B6819C6590B}"/>
              </a:ext>
            </a:extLst>
          </p:cNvPr>
          <p:cNvSpPr/>
          <p:nvPr/>
        </p:nvSpPr>
        <p:spPr>
          <a:xfrm>
            <a:off x="9579829" y="4478694"/>
            <a:ext cx="18595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 err="1"/>
              <a:t>Elliotin</a:t>
            </a:r>
            <a:r>
              <a:rPr lang="fi-FI" sz="2400" dirty="0"/>
              <a:t> maalaus Henkilökuva</a:t>
            </a:r>
          </a:p>
          <a:p>
            <a:r>
              <a:rPr lang="fi-FI" sz="2400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441142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A485ED64-69F1-4C43-8872-764FE42C6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747" y="0"/>
            <a:ext cx="4923992" cy="6858000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5F4DF4D4-7458-4074-8144-1EC2CAFB9D70}"/>
              </a:ext>
            </a:extLst>
          </p:cNvPr>
          <p:cNvSpPr/>
          <p:nvPr/>
        </p:nvSpPr>
        <p:spPr>
          <a:xfrm>
            <a:off x="8555927" y="5110457"/>
            <a:ext cx="36360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/>
              <a:t>Heidin puuväripiirros</a:t>
            </a:r>
          </a:p>
          <a:p>
            <a:r>
              <a:rPr lang="fi-FI" sz="2400" dirty="0"/>
              <a:t>Matkamuistonukke </a:t>
            </a:r>
            <a:r>
              <a:rPr lang="fi-FI" sz="2400" dirty="0" err="1"/>
              <a:t>Schwarzwaldista</a:t>
            </a:r>
            <a:r>
              <a:rPr lang="fi-FI" sz="2400" dirty="0"/>
              <a:t> 2020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81488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maalaus&#10;&#10;Kuvaus luotu automaattisesti">
            <a:extLst>
              <a:ext uri="{FF2B5EF4-FFF2-40B4-BE49-F238E27FC236}">
                <a16:creationId xmlns:a16="http://schemas.microsoft.com/office/drawing/2014/main" id="{8ECED176-570E-4B55-B0D4-4C69849D3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8" y="0"/>
            <a:ext cx="9077796" cy="6858000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3BED5717-3B34-414E-876C-CAAC6DFEEE97}"/>
              </a:ext>
            </a:extLst>
          </p:cNvPr>
          <p:cNvSpPr/>
          <p:nvPr/>
        </p:nvSpPr>
        <p:spPr>
          <a:xfrm>
            <a:off x="9549633" y="4122158"/>
            <a:ext cx="24472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/>
              <a:t>Jukan pastellityö Muotokuva rannalla</a:t>
            </a:r>
            <a:br>
              <a:rPr lang="fi-FI" sz="2400" dirty="0"/>
            </a:br>
            <a:r>
              <a:rPr lang="fi-FI" sz="2400" dirty="0" err="1"/>
              <a:t>Renoir</a:t>
            </a:r>
            <a:r>
              <a:rPr lang="fi-FI" sz="2400" dirty="0"/>
              <a:t>-elokuvasta versio 2020</a:t>
            </a:r>
          </a:p>
        </p:txBody>
      </p:sp>
    </p:spTree>
    <p:extLst>
      <p:ext uri="{BB962C8B-B14F-4D97-AF65-F5344CB8AC3E}">
        <p14:creationId xmlns:p14="http://schemas.microsoft.com/office/powerpoint/2010/main" val="4026298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2211E1C0-8018-49CC-8C15-EDF2A83FC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95" y="-696987"/>
            <a:ext cx="9735625" cy="8251974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4727885A-079E-4A33-8293-CD94AB6619E8}"/>
              </a:ext>
            </a:extLst>
          </p:cNvPr>
          <p:cNvSpPr/>
          <p:nvPr/>
        </p:nvSpPr>
        <p:spPr>
          <a:xfrm>
            <a:off x="9976280" y="4798814"/>
            <a:ext cx="20758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/>
              <a:t>Jukan lyijykynäpiirros </a:t>
            </a:r>
            <a:r>
              <a:rPr lang="fi-FI" sz="2400" dirty="0" err="1"/>
              <a:t>Kuolimaan</a:t>
            </a:r>
            <a:r>
              <a:rPr lang="fi-FI" sz="2400" dirty="0"/>
              <a:t> saha 2021</a:t>
            </a:r>
          </a:p>
        </p:txBody>
      </p:sp>
    </p:spTree>
    <p:extLst>
      <p:ext uri="{BB962C8B-B14F-4D97-AF65-F5344CB8AC3E}">
        <p14:creationId xmlns:p14="http://schemas.microsoft.com/office/powerpoint/2010/main" val="3548749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sisä, lattia, sisäkatto&#10;&#10;Kuvaus luotu automaattisesti">
            <a:extLst>
              <a:ext uri="{FF2B5EF4-FFF2-40B4-BE49-F238E27FC236}">
                <a16:creationId xmlns:a16="http://schemas.microsoft.com/office/drawing/2014/main" id="{1C93CA62-786E-492E-B928-FD4B01E55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-2080260"/>
            <a:ext cx="12283440" cy="921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17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2D0373A6-508A-492F-AE5C-6742C1F63159}"/>
              </a:ext>
            </a:extLst>
          </p:cNvPr>
          <p:cNvSpPr/>
          <p:nvPr/>
        </p:nvSpPr>
        <p:spPr>
          <a:xfrm>
            <a:off x="10102858" y="4323326"/>
            <a:ext cx="20891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/>
              <a:t>Heidin tussipiirros Talo </a:t>
            </a:r>
            <a:r>
              <a:rPr lang="fi-FI" sz="2400" dirty="0" err="1"/>
              <a:t>Raumanjoen</a:t>
            </a:r>
            <a:r>
              <a:rPr lang="fi-FI" sz="2400" dirty="0"/>
              <a:t> varrella 2021</a:t>
            </a:r>
          </a:p>
        </p:txBody>
      </p:sp>
      <p:pic>
        <p:nvPicPr>
          <p:cNvPr id="8" name="Kuva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5FE62B0-8AF0-4DDC-9770-2BF655AE7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6915"/>
            <a:ext cx="10102859" cy="735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16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vanha&#10;&#10;Kuvaus luotu automaattisesti">
            <a:extLst>
              <a:ext uri="{FF2B5EF4-FFF2-40B4-BE49-F238E27FC236}">
                <a16:creationId xmlns:a16="http://schemas.microsoft.com/office/drawing/2014/main" id="{D49ED9A2-62D8-4435-BD66-A4AE40167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623" y="0"/>
            <a:ext cx="4858417" cy="6858000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57E75850-30E4-4131-BA3F-669CB8B26214}"/>
              </a:ext>
            </a:extLst>
          </p:cNvPr>
          <p:cNvSpPr/>
          <p:nvPr/>
        </p:nvSpPr>
        <p:spPr>
          <a:xfrm>
            <a:off x="9272017" y="4817102"/>
            <a:ext cx="2121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/>
              <a:t>Ossin lyijykynäpiirros Katunäkymä 2020</a:t>
            </a:r>
          </a:p>
        </p:txBody>
      </p:sp>
    </p:spTree>
    <p:extLst>
      <p:ext uri="{BB962C8B-B14F-4D97-AF65-F5344CB8AC3E}">
        <p14:creationId xmlns:p14="http://schemas.microsoft.com/office/powerpoint/2010/main" val="1243859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ulko, maalaus&#10;&#10;Kuvaus luotu automaattisesti">
            <a:extLst>
              <a:ext uri="{FF2B5EF4-FFF2-40B4-BE49-F238E27FC236}">
                <a16:creationId xmlns:a16="http://schemas.microsoft.com/office/drawing/2014/main" id="{DAC83A8E-C55B-4FEC-BD92-6DF558648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0"/>
            <a:ext cx="9181785" cy="6858000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6F9AD715-E605-4496-A75D-D08F8860BF4F}"/>
              </a:ext>
            </a:extLst>
          </p:cNvPr>
          <p:cNvSpPr/>
          <p:nvPr/>
        </p:nvSpPr>
        <p:spPr>
          <a:xfrm>
            <a:off x="9779782" y="4652510"/>
            <a:ext cx="22293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/>
              <a:t>Ossin lyijykynäpiirros Maisema Norjasta</a:t>
            </a:r>
          </a:p>
          <a:p>
            <a:r>
              <a:rPr lang="fi-FI" sz="2400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4027944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esi, nisäkäs, seisominen&#10;&#10;Kuvaus luotu automaattisesti">
            <a:extLst>
              <a:ext uri="{FF2B5EF4-FFF2-40B4-BE49-F238E27FC236}">
                <a16:creationId xmlns:a16="http://schemas.microsoft.com/office/drawing/2014/main" id="{00B70759-C9EF-415E-97E8-5A8D2DDA9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4964" cy="6858000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CC8E80AA-6DB0-4ACB-A06D-1D83AD4F5172}"/>
              </a:ext>
            </a:extLst>
          </p:cNvPr>
          <p:cNvSpPr/>
          <p:nvPr/>
        </p:nvSpPr>
        <p:spPr>
          <a:xfrm>
            <a:off x="9949556" y="4727448"/>
            <a:ext cx="25594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/>
              <a:t>Outin kuivapastelli-</a:t>
            </a:r>
          </a:p>
          <a:p>
            <a:r>
              <a:rPr lang="fi-FI" sz="2400" dirty="0"/>
              <a:t>piirros </a:t>
            </a:r>
          </a:p>
          <a:p>
            <a:r>
              <a:rPr lang="fi-FI" sz="2400" dirty="0"/>
              <a:t>Jääkarhu 2020</a:t>
            </a:r>
          </a:p>
        </p:txBody>
      </p:sp>
    </p:spTree>
    <p:extLst>
      <p:ext uri="{BB962C8B-B14F-4D97-AF65-F5344CB8AC3E}">
        <p14:creationId xmlns:p14="http://schemas.microsoft.com/office/powerpoint/2010/main" val="2988886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teksti, valikoima, huone, valokuvakehys&#10;&#10;Kuvaus luotu automaattisesti">
            <a:extLst>
              <a:ext uri="{FF2B5EF4-FFF2-40B4-BE49-F238E27FC236}">
                <a16:creationId xmlns:a16="http://schemas.microsoft.com/office/drawing/2014/main" id="{4F7FDEEB-93CC-4A67-9760-FFEEE4B32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90" y="-271182"/>
            <a:ext cx="5550273" cy="7400364"/>
          </a:xfrm>
          <a:prstGeom prst="rect">
            <a:avLst/>
          </a:prstGeom>
        </p:spPr>
      </p:pic>
      <p:pic>
        <p:nvPicPr>
          <p:cNvPr id="9" name="Kuva 8" descr="Kuva, joka sisältää kohteen teksti, valokuvakehys&#10;&#10;Kuvaus luotu automaattisesti">
            <a:extLst>
              <a:ext uri="{FF2B5EF4-FFF2-40B4-BE49-F238E27FC236}">
                <a16:creationId xmlns:a16="http://schemas.microsoft.com/office/drawing/2014/main" id="{8121A80E-F7DA-47FE-B4CE-059BE5B18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37" y="-271184"/>
            <a:ext cx="5550273" cy="740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17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5BD3923-2BC3-4BC5-BACC-F4B90D7633AC}"/>
              </a:ext>
            </a:extLst>
          </p:cNvPr>
          <p:cNvSpPr/>
          <p:nvPr/>
        </p:nvSpPr>
        <p:spPr>
          <a:xfrm>
            <a:off x="8666367" y="5321808"/>
            <a:ext cx="28184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/>
              <a:t>Heidin puuväripiirros Talvimaiseman valoa 2021</a:t>
            </a:r>
          </a:p>
        </p:txBody>
      </p:sp>
      <p:pic>
        <p:nvPicPr>
          <p:cNvPr id="6" name="Kuva 5" descr="Kuva, joka sisältää kohteen teksti, tekstiili&#10;&#10;Kuvaus luotu automaattisesti">
            <a:extLst>
              <a:ext uri="{FF2B5EF4-FFF2-40B4-BE49-F238E27FC236}">
                <a16:creationId xmlns:a16="http://schemas.microsoft.com/office/drawing/2014/main" id="{8971F2C4-E87C-4ECD-8BEB-E3EDAB744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729" y="-341406"/>
            <a:ext cx="5655609" cy="754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3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40BB62BE-FAF1-4EF5-8D11-093E09374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07" y="0"/>
            <a:ext cx="9764298" cy="6858000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01A63DB2-A9F9-4E89-BC02-A67CC7B9CB5F}"/>
              </a:ext>
            </a:extLst>
          </p:cNvPr>
          <p:cNvSpPr/>
          <p:nvPr/>
        </p:nvSpPr>
        <p:spPr>
          <a:xfrm>
            <a:off x="9989105" y="4867860"/>
            <a:ext cx="23302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/>
              <a:t>Heidin puuväripiirros Lumiset männyt 2021</a:t>
            </a:r>
          </a:p>
        </p:txBody>
      </p:sp>
    </p:spTree>
    <p:extLst>
      <p:ext uri="{BB962C8B-B14F-4D97-AF65-F5344CB8AC3E}">
        <p14:creationId xmlns:p14="http://schemas.microsoft.com/office/powerpoint/2010/main" val="3466750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kirjekuori, käyntikortti, asiakirja&#10;&#10;Kuvaus luotu automaattisesti">
            <a:extLst>
              <a:ext uri="{FF2B5EF4-FFF2-40B4-BE49-F238E27FC236}">
                <a16:creationId xmlns:a16="http://schemas.microsoft.com/office/drawing/2014/main" id="{2C061C2C-72BB-4C76-9146-7416E40B2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81821" cy="6858000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EFC45EC7-FCB6-41A5-A43F-7B1BC1B39937}"/>
              </a:ext>
            </a:extLst>
          </p:cNvPr>
          <p:cNvSpPr/>
          <p:nvPr/>
        </p:nvSpPr>
        <p:spPr>
          <a:xfrm>
            <a:off x="9849566" y="4444483"/>
            <a:ext cx="23424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/>
              <a:t>Eevan lyijykynäpiirros vaiheessa Sydäntalven valoa</a:t>
            </a:r>
          </a:p>
        </p:txBody>
      </p:sp>
    </p:spTree>
    <p:extLst>
      <p:ext uri="{BB962C8B-B14F-4D97-AF65-F5344CB8AC3E}">
        <p14:creationId xmlns:p14="http://schemas.microsoft.com/office/powerpoint/2010/main" val="2945227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seinä, sisä, valikoima, valokuvakehys&#10;&#10;Kuvaus luotu automaattisesti">
            <a:extLst>
              <a:ext uri="{FF2B5EF4-FFF2-40B4-BE49-F238E27FC236}">
                <a16:creationId xmlns:a16="http://schemas.microsoft.com/office/drawing/2014/main" id="{B92DC805-7574-42F1-90CF-DB76FCAB1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5967" cy="6941975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9AF6CC2A-A113-4B85-AB08-6DDADA200339}"/>
              </a:ext>
            </a:extLst>
          </p:cNvPr>
          <p:cNvSpPr/>
          <p:nvPr/>
        </p:nvSpPr>
        <p:spPr>
          <a:xfrm>
            <a:off x="10064496" y="3429000"/>
            <a:ext cx="21275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/>
              <a:t>Eeva kehystetty  piirros lyijykynällä ja akvarelli-</a:t>
            </a:r>
          </a:p>
          <a:p>
            <a:r>
              <a:rPr lang="fi-FI" sz="2400" dirty="0"/>
              <a:t>puuväreillä Sydäntalven valo 2021</a:t>
            </a:r>
          </a:p>
        </p:txBody>
      </p:sp>
    </p:spTree>
    <p:extLst>
      <p:ext uri="{BB962C8B-B14F-4D97-AF65-F5344CB8AC3E}">
        <p14:creationId xmlns:p14="http://schemas.microsoft.com/office/powerpoint/2010/main" val="24927203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777E0436-0B8C-45C9-96B1-060EEA755E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1"/>
          <a:stretch/>
        </p:blipFill>
        <p:spPr>
          <a:xfrm rot="5400000">
            <a:off x="1585468" y="817372"/>
            <a:ext cx="6997192" cy="5084064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965EEC6D-1310-48A3-BEA7-9C95FF6BEED7}"/>
              </a:ext>
            </a:extLst>
          </p:cNvPr>
          <p:cNvSpPr/>
          <p:nvPr/>
        </p:nvSpPr>
        <p:spPr>
          <a:xfrm>
            <a:off x="8319053" y="5129118"/>
            <a:ext cx="30642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/>
              <a:t>Heidin puuväripiirros Rein-joen maisema 2021</a:t>
            </a:r>
          </a:p>
        </p:txBody>
      </p:sp>
    </p:spTree>
    <p:extLst>
      <p:ext uri="{BB962C8B-B14F-4D97-AF65-F5344CB8AC3E}">
        <p14:creationId xmlns:p14="http://schemas.microsoft.com/office/powerpoint/2010/main" val="150808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kirjekuori, käyntikortti&#10;&#10;Kuvaus luotu automaattisesti">
            <a:extLst>
              <a:ext uri="{FF2B5EF4-FFF2-40B4-BE49-F238E27FC236}">
                <a16:creationId xmlns:a16="http://schemas.microsoft.com/office/drawing/2014/main" id="{B323D454-DB41-4EF9-83AA-47EC75AA6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17" y="0"/>
            <a:ext cx="9578605" cy="6858000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EB34C8FE-5EAB-4E70-BD07-102929B706D8}"/>
              </a:ext>
            </a:extLst>
          </p:cNvPr>
          <p:cNvSpPr/>
          <p:nvPr/>
        </p:nvSpPr>
        <p:spPr>
          <a:xfrm>
            <a:off x="10042767" y="4979828"/>
            <a:ext cx="19398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/>
              <a:t>Heidin </a:t>
            </a:r>
            <a:r>
              <a:rPr lang="fi-FI" sz="2400" dirty="0" err="1"/>
              <a:t>puuväripiirrosHedelmä</a:t>
            </a:r>
            <a:r>
              <a:rPr lang="fi-FI" sz="2400" dirty="0"/>
              <a:t>-asetelma</a:t>
            </a:r>
          </a:p>
        </p:txBody>
      </p:sp>
    </p:spTree>
    <p:extLst>
      <p:ext uri="{BB962C8B-B14F-4D97-AF65-F5344CB8AC3E}">
        <p14:creationId xmlns:p14="http://schemas.microsoft.com/office/powerpoint/2010/main" val="3514581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64F7849E-8FBD-463E-B9F2-E91B91647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96" y="0"/>
            <a:ext cx="5497735" cy="6858000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8FA752F5-BC0D-42F2-8ABC-C011C93B37C8}"/>
              </a:ext>
            </a:extLst>
          </p:cNvPr>
          <p:cNvSpPr/>
          <p:nvPr/>
        </p:nvSpPr>
        <p:spPr>
          <a:xfrm>
            <a:off x="8600069" y="4077502"/>
            <a:ext cx="31078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 err="1"/>
              <a:t>Draguel</a:t>
            </a:r>
            <a:r>
              <a:rPr lang="fi-FI" sz="2400" dirty="0"/>
              <a:t> </a:t>
            </a:r>
            <a:r>
              <a:rPr lang="fi-FI" sz="2400" dirty="0" err="1"/>
              <a:t>aka</a:t>
            </a:r>
            <a:r>
              <a:rPr lang="fi-FI" sz="2400" dirty="0"/>
              <a:t> </a:t>
            </a:r>
            <a:r>
              <a:rPr lang="fi-FI" sz="2400" dirty="0" err="1"/>
              <a:t>Nitan</a:t>
            </a:r>
            <a:endParaRPr lang="fi-FI" sz="2400" dirty="0"/>
          </a:p>
          <a:p>
            <a:r>
              <a:rPr lang="fi-FI" sz="2400" dirty="0"/>
              <a:t>digitaalinen piirros </a:t>
            </a:r>
          </a:p>
          <a:p>
            <a:r>
              <a:rPr lang="fi-FI" sz="2400" dirty="0" err="1"/>
              <a:t>Blaze</a:t>
            </a:r>
            <a:r>
              <a:rPr lang="fi-FI" sz="2400" dirty="0"/>
              <a:t> </a:t>
            </a:r>
          </a:p>
          <a:p>
            <a:r>
              <a:rPr lang="fi-FI" sz="2400" dirty="0"/>
              <a:t>Kätketystä harmoniasta</a:t>
            </a:r>
          </a:p>
          <a:p>
            <a:r>
              <a:rPr lang="fi-FI" sz="2400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885639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seinä&#10;&#10;Kuvaus luotu automaattisesti">
            <a:extLst>
              <a:ext uri="{FF2B5EF4-FFF2-40B4-BE49-F238E27FC236}">
                <a16:creationId xmlns:a16="http://schemas.microsoft.com/office/drawing/2014/main" id="{EDD23ADC-3093-4BC5-B833-1210739C1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314" y="-420624"/>
            <a:ext cx="5774436" cy="7699248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F7DA7B97-F6C2-41F3-9C1E-CB7EC046FAAA}"/>
              </a:ext>
            </a:extLst>
          </p:cNvPr>
          <p:cNvSpPr/>
          <p:nvPr/>
        </p:nvSpPr>
        <p:spPr>
          <a:xfrm>
            <a:off x="9084163" y="4830537"/>
            <a:ext cx="2715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 err="1"/>
              <a:t>Draguel</a:t>
            </a:r>
            <a:r>
              <a:rPr lang="fi-FI" sz="2400" dirty="0"/>
              <a:t> </a:t>
            </a:r>
            <a:r>
              <a:rPr lang="fi-FI" sz="2400" dirty="0" err="1"/>
              <a:t>aka</a:t>
            </a:r>
            <a:r>
              <a:rPr lang="fi-FI" sz="2400" dirty="0"/>
              <a:t> </a:t>
            </a:r>
            <a:r>
              <a:rPr lang="fi-FI" sz="2400" dirty="0" err="1"/>
              <a:t>Nita</a:t>
            </a:r>
            <a:endParaRPr lang="fi-FI" sz="2400" dirty="0"/>
          </a:p>
          <a:p>
            <a:r>
              <a:rPr lang="fi-FI" sz="2400" dirty="0"/>
              <a:t>Videopeliaiheinen seinämaalaus 2021</a:t>
            </a:r>
          </a:p>
        </p:txBody>
      </p:sp>
    </p:spTree>
    <p:extLst>
      <p:ext uri="{BB962C8B-B14F-4D97-AF65-F5344CB8AC3E}">
        <p14:creationId xmlns:p14="http://schemas.microsoft.com/office/powerpoint/2010/main" val="31239576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BAF735C8-D6DF-4E0C-AF59-80060B6B5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colorTemperature colorTemp="6492"/>
                    </a14:imgEffect>
                    <a14:imgEffect>
                      <a14:saturation sat="105000"/>
                    </a14:imgEffect>
                    <a14:imgEffect>
                      <a14:brightnessContrast bright="5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7" y="0"/>
            <a:ext cx="12194967" cy="6856332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63ADCCF3-7008-42D9-B30F-E2E0375964FF}"/>
              </a:ext>
            </a:extLst>
          </p:cNvPr>
          <p:cNvSpPr/>
          <p:nvPr/>
        </p:nvSpPr>
        <p:spPr>
          <a:xfrm>
            <a:off x="5133021" y="5094515"/>
            <a:ext cx="30592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 err="1"/>
              <a:t>Draguel</a:t>
            </a:r>
            <a:r>
              <a:rPr lang="fi-FI" sz="2400" dirty="0"/>
              <a:t> </a:t>
            </a:r>
            <a:r>
              <a:rPr lang="fi-FI" sz="2400" dirty="0" err="1"/>
              <a:t>aka</a:t>
            </a:r>
            <a:r>
              <a:rPr lang="fi-FI" sz="2400" dirty="0"/>
              <a:t> </a:t>
            </a:r>
            <a:r>
              <a:rPr lang="fi-FI" sz="2400" dirty="0" err="1"/>
              <a:t>Nita</a:t>
            </a:r>
            <a:br>
              <a:rPr lang="fi-FI" sz="2400" dirty="0"/>
            </a:br>
            <a:r>
              <a:rPr lang="fi-FI" sz="2400" dirty="0"/>
              <a:t>Videopeliaiheinen seinämaalaus ,</a:t>
            </a:r>
          </a:p>
          <a:p>
            <a:r>
              <a:rPr lang="fi-FI" sz="2400" dirty="0"/>
              <a:t>kokonaispituus 280 cm</a:t>
            </a:r>
          </a:p>
        </p:txBody>
      </p:sp>
    </p:spTree>
    <p:extLst>
      <p:ext uri="{BB962C8B-B14F-4D97-AF65-F5344CB8AC3E}">
        <p14:creationId xmlns:p14="http://schemas.microsoft.com/office/powerpoint/2010/main" val="20102959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F1AAC6F2-08FD-4876-A526-CDE160DF52C5}"/>
              </a:ext>
            </a:extLst>
          </p:cNvPr>
          <p:cNvSpPr/>
          <p:nvPr/>
        </p:nvSpPr>
        <p:spPr>
          <a:xfrm>
            <a:off x="8942824" y="4919739"/>
            <a:ext cx="23759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/>
              <a:t>Tuulian piirros kuitukärkikynällä ja puuväreillä </a:t>
            </a:r>
            <a:r>
              <a:rPr lang="fi-FI" sz="2400" dirty="0" err="1"/>
              <a:t>Axew</a:t>
            </a:r>
            <a:r>
              <a:rPr lang="fi-FI" sz="2400" dirty="0"/>
              <a:t> 2021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B9E0FA0-1EA8-4B94-B9DD-DCCEE5A1A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865" y="-133351"/>
            <a:ext cx="6194306" cy="825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340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luonnoslehtiö&#10;&#10;Kuvaus luotu automaattisesti">
            <a:extLst>
              <a:ext uri="{FF2B5EF4-FFF2-40B4-BE49-F238E27FC236}">
                <a16:creationId xmlns:a16="http://schemas.microsoft.com/office/drawing/2014/main" id="{C0A6B7DB-22A4-4E09-9FFE-311637AF4D4F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  <a14:imgEffect>
                      <a14:colorTemperature colorTemp="6494"/>
                    </a14:imgEffect>
                    <a14:imgEffect>
                      <a14:saturation sat="87000"/>
                    </a14:imgEffect>
                    <a14:imgEffect>
                      <a14:brightnessContrast bright="23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264" y="0"/>
            <a:ext cx="5412486" cy="7216648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6016EBAC-150C-4399-AFB8-76A4F1D516E1}"/>
              </a:ext>
            </a:extLst>
          </p:cNvPr>
          <p:cNvSpPr/>
          <p:nvPr/>
        </p:nvSpPr>
        <p:spPr>
          <a:xfrm>
            <a:off x="421972" y="4905556"/>
            <a:ext cx="20599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/>
              <a:t>Annelin luonnospiirros Susi 2021</a:t>
            </a:r>
          </a:p>
        </p:txBody>
      </p:sp>
    </p:spTree>
    <p:extLst>
      <p:ext uri="{BB962C8B-B14F-4D97-AF65-F5344CB8AC3E}">
        <p14:creationId xmlns:p14="http://schemas.microsoft.com/office/powerpoint/2010/main" val="33829014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AA9D80E6-8D1D-4FB2-9191-DD0BBD5DE3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7"/>
          <a:stretch/>
        </p:blipFill>
        <p:spPr>
          <a:xfrm>
            <a:off x="853547" y="0"/>
            <a:ext cx="10484905" cy="6396335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334BB50F-7478-4155-955D-D2AA3D7AADD2}"/>
              </a:ext>
            </a:extLst>
          </p:cNvPr>
          <p:cNvSpPr/>
          <p:nvPr/>
        </p:nvSpPr>
        <p:spPr>
          <a:xfrm>
            <a:off x="1686132" y="6396335"/>
            <a:ext cx="85028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/>
              <a:t>Keväällä 2021 </a:t>
            </a:r>
            <a:r>
              <a:rPr lang="fi-FI" sz="2400" dirty="0" err="1"/>
              <a:t>padletilla</a:t>
            </a:r>
            <a:r>
              <a:rPr lang="fi-FI" sz="2400" dirty="0"/>
              <a:t> teoriaa. Opetus toteutui etänä Teamsilla. </a:t>
            </a:r>
          </a:p>
        </p:txBody>
      </p:sp>
    </p:spTree>
    <p:extLst>
      <p:ext uri="{BB962C8B-B14F-4D97-AF65-F5344CB8AC3E}">
        <p14:creationId xmlns:p14="http://schemas.microsoft.com/office/powerpoint/2010/main" val="3968913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&#10;&#10;Kuvaus luotu automaattisesti">
            <a:extLst>
              <a:ext uri="{FF2B5EF4-FFF2-40B4-BE49-F238E27FC236}">
                <a16:creationId xmlns:a16="http://schemas.microsoft.com/office/drawing/2014/main" id="{9D77B0AC-1C39-4F46-A03B-55FA2E8F6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4" y="0"/>
            <a:ext cx="9748157" cy="6858000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4CF54B5A-4C88-4578-BEBE-9FE4EA94BF01}"/>
              </a:ext>
            </a:extLst>
          </p:cNvPr>
          <p:cNvSpPr/>
          <p:nvPr/>
        </p:nvSpPr>
        <p:spPr>
          <a:xfrm>
            <a:off x="10270041" y="4424203"/>
            <a:ext cx="19219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/>
              <a:t>Heidin kuivapastelli-piirros Krookuksia 2021</a:t>
            </a:r>
          </a:p>
        </p:txBody>
      </p:sp>
    </p:spTree>
    <p:extLst>
      <p:ext uri="{BB962C8B-B14F-4D97-AF65-F5344CB8AC3E}">
        <p14:creationId xmlns:p14="http://schemas.microsoft.com/office/powerpoint/2010/main" val="26128894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CFC5710A-AAC5-49DD-89EF-774EB4B23026}"/>
              </a:ext>
            </a:extLst>
          </p:cNvPr>
          <p:cNvSpPr/>
          <p:nvPr/>
        </p:nvSpPr>
        <p:spPr>
          <a:xfrm>
            <a:off x="9790923" y="4393459"/>
            <a:ext cx="24010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/>
              <a:t>Heidin lyijykynä ja puuväripiirros Keltaisia krookuksia </a:t>
            </a:r>
          </a:p>
          <a:p>
            <a:r>
              <a:rPr lang="fi-FI" sz="2400" dirty="0"/>
              <a:t>2021</a:t>
            </a:r>
          </a:p>
        </p:txBody>
      </p:sp>
      <p:pic>
        <p:nvPicPr>
          <p:cNvPr id="5" name="Kuva 4" descr="Kuva, joka sisältää kohteen teksti, tekstiili&#10;&#10;Kuvaus luotu automaattisesti">
            <a:extLst>
              <a:ext uri="{FF2B5EF4-FFF2-40B4-BE49-F238E27FC236}">
                <a16:creationId xmlns:a16="http://schemas.microsoft.com/office/drawing/2014/main" id="{F4F82FEC-9B77-4751-AB91-9D5011595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3693" cy="705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84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ili&#10;&#10;Kuvaus luotu automaattisesti">
            <a:extLst>
              <a:ext uri="{FF2B5EF4-FFF2-40B4-BE49-F238E27FC236}">
                <a16:creationId xmlns:a16="http://schemas.microsoft.com/office/drawing/2014/main" id="{0B821C3F-BC7C-49A9-B671-E980AC2A3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83" y="0"/>
            <a:ext cx="9752772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7130F1C6-D958-44F8-A73F-52C5FFA408CD}"/>
              </a:ext>
            </a:extLst>
          </p:cNvPr>
          <p:cNvSpPr txBox="1"/>
          <p:nvPr/>
        </p:nvSpPr>
        <p:spPr>
          <a:xfrm>
            <a:off x="10077442" y="4922195"/>
            <a:ext cx="2250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Heidin lyijykynäpiirros Sinivuokot</a:t>
            </a:r>
          </a:p>
        </p:txBody>
      </p:sp>
    </p:spTree>
    <p:extLst>
      <p:ext uri="{BB962C8B-B14F-4D97-AF65-F5344CB8AC3E}">
        <p14:creationId xmlns:p14="http://schemas.microsoft.com/office/powerpoint/2010/main" val="41207861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351177C2-B87D-4829-9921-FB8D757A100E}"/>
              </a:ext>
            </a:extLst>
          </p:cNvPr>
          <p:cNvSpPr/>
          <p:nvPr/>
        </p:nvSpPr>
        <p:spPr>
          <a:xfrm>
            <a:off x="9767598" y="4597856"/>
            <a:ext cx="21958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/>
              <a:t>Eevan akvarelli-puuväripiirros vaiheessa  Pelastakaa pörriäinen </a:t>
            </a:r>
          </a:p>
        </p:txBody>
      </p:sp>
      <p:pic>
        <p:nvPicPr>
          <p:cNvPr id="5" name="Kuva 4" descr="Kuva, joka sisältää kohteen teksti, kukka&#10;&#10;Kuvaus luotu automaattisesti">
            <a:extLst>
              <a:ext uri="{FF2B5EF4-FFF2-40B4-BE49-F238E27FC236}">
                <a16:creationId xmlns:a16="http://schemas.microsoft.com/office/drawing/2014/main" id="{BBA64630-86E5-434E-80E2-BCEC11DDC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9060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02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viivapiirustus&#10;&#10;Kuvaus luotu automaattisesti">
            <a:extLst>
              <a:ext uri="{FF2B5EF4-FFF2-40B4-BE49-F238E27FC236}">
                <a16:creationId xmlns:a16="http://schemas.microsoft.com/office/drawing/2014/main" id="{FB10B604-0A4F-489F-8B74-17455BF75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18810" cy="6858000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F528CC4A-5DA8-42B5-8A39-6089A70B30AE}"/>
              </a:ext>
            </a:extLst>
          </p:cNvPr>
          <p:cNvSpPr/>
          <p:nvPr/>
        </p:nvSpPr>
        <p:spPr>
          <a:xfrm>
            <a:off x="10034427" y="5018270"/>
            <a:ext cx="21575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/>
              <a:t>Ossin lyijykynäpiirros Tiaisia 2020</a:t>
            </a:r>
          </a:p>
        </p:txBody>
      </p:sp>
    </p:spTree>
    <p:extLst>
      <p:ext uri="{BB962C8B-B14F-4D97-AF65-F5344CB8AC3E}">
        <p14:creationId xmlns:p14="http://schemas.microsoft.com/office/powerpoint/2010/main" val="41477253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B5E2ABA7-2A26-4633-92AA-5E72D34B2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3009" cy="6858000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A26AB0E8-2E6D-40A2-949E-040C81408BD7}"/>
              </a:ext>
            </a:extLst>
          </p:cNvPr>
          <p:cNvSpPr/>
          <p:nvPr/>
        </p:nvSpPr>
        <p:spPr>
          <a:xfrm>
            <a:off x="9845409" y="4234934"/>
            <a:ext cx="21185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/>
              <a:t>Eevan akvarellipuu-väripiirros</a:t>
            </a:r>
            <a:br>
              <a:rPr lang="fi-FI" sz="2400" dirty="0"/>
            </a:br>
            <a:r>
              <a:rPr lang="fi-FI" sz="2400" dirty="0"/>
              <a:t>Pelasta pörriäinen valmiina</a:t>
            </a:r>
          </a:p>
        </p:txBody>
      </p:sp>
    </p:spTree>
    <p:extLst>
      <p:ext uri="{BB962C8B-B14F-4D97-AF65-F5344CB8AC3E}">
        <p14:creationId xmlns:p14="http://schemas.microsoft.com/office/powerpoint/2010/main" val="19596905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paperi, kirjekuori&#10;&#10;Kuvaus luotu automaattisesti">
            <a:extLst>
              <a:ext uri="{FF2B5EF4-FFF2-40B4-BE49-F238E27FC236}">
                <a16:creationId xmlns:a16="http://schemas.microsoft.com/office/drawing/2014/main" id="{9E42E76A-820A-4FD1-8284-0ED9ED6CC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90F66416-9BE5-431A-A441-5476B00A87C3}"/>
              </a:ext>
            </a:extLst>
          </p:cNvPr>
          <p:cNvSpPr/>
          <p:nvPr/>
        </p:nvSpPr>
        <p:spPr>
          <a:xfrm>
            <a:off x="9425041" y="5143500"/>
            <a:ext cx="23669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/>
              <a:t>Tuulian lyijykynäluonnos Nova-kissa</a:t>
            </a:r>
          </a:p>
        </p:txBody>
      </p:sp>
    </p:spTree>
    <p:extLst>
      <p:ext uri="{BB962C8B-B14F-4D97-AF65-F5344CB8AC3E}">
        <p14:creationId xmlns:p14="http://schemas.microsoft.com/office/powerpoint/2010/main" val="23659075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kissa, kesykissa&#10;&#10;Kuvaus luotu automaattisesti">
            <a:extLst>
              <a:ext uri="{FF2B5EF4-FFF2-40B4-BE49-F238E27FC236}">
                <a16:creationId xmlns:a16="http://schemas.microsoft.com/office/drawing/2014/main" id="{D59D10BB-E5FA-4542-A4B8-0C53A2FBB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67" y="0"/>
            <a:ext cx="8978900" cy="6858000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4DFE84B8-1C4E-4CF8-9874-854770C0E86B}"/>
              </a:ext>
            </a:extLst>
          </p:cNvPr>
          <p:cNvSpPr/>
          <p:nvPr/>
        </p:nvSpPr>
        <p:spPr>
          <a:xfrm>
            <a:off x="9498404" y="4859126"/>
            <a:ext cx="21942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/>
              <a:t>Tuulian lyijykynäpiirros Nova-kissa 2021</a:t>
            </a:r>
          </a:p>
        </p:txBody>
      </p:sp>
    </p:spTree>
    <p:extLst>
      <p:ext uri="{BB962C8B-B14F-4D97-AF65-F5344CB8AC3E}">
        <p14:creationId xmlns:p14="http://schemas.microsoft.com/office/powerpoint/2010/main" val="37108290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1E8E5D3A-403A-48FD-91A9-42968A50C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64" y="-261112"/>
            <a:ext cx="5339334" cy="7119112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7C2BE1C6-E0CC-459F-9E9F-AC0DA02D58ED}"/>
              </a:ext>
            </a:extLst>
          </p:cNvPr>
          <p:cNvSpPr/>
          <p:nvPr/>
        </p:nvSpPr>
        <p:spPr>
          <a:xfrm>
            <a:off x="8175551" y="4689086"/>
            <a:ext cx="36202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/>
              <a:t>Tuulian puuväripiirros Saippuakuplien puhaltaja 2021</a:t>
            </a:r>
          </a:p>
        </p:txBody>
      </p:sp>
    </p:spTree>
    <p:extLst>
      <p:ext uri="{BB962C8B-B14F-4D97-AF65-F5344CB8AC3E}">
        <p14:creationId xmlns:p14="http://schemas.microsoft.com/office/powerpoint/2010/main" val="8618465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2BB1D38D-3D54-4D41-82F3-3150E0EC599B}"/>
              </a:ext>
            </a:extLst>
          </p:cNvPr>
          <p:cNvSpPr txBox="1"/>
          <p:nvPr/>
        </p:nvSpPr>
        <p:spPr>
          <a:xfrm>
            <a:off x="2503714" y="650166"/>
            <a:ext cx="71845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/>
              <a:t>Esityksen piirrokset ovat tehneet Rauman kansalaisopiston Luovan piirustuksen kurssilaiset</a:t>
            </a:r>
          </a:p>
          <a:p>
            <a:pPr algn="ctr"/>
            <a:endParaRPr lang="fi-FI" sz="2400" dirty="0"/>
          </a:p>
          <a:p>
            <a:pPr algn="ctr"/>
            <a:endParaRPr lang="fi-FI" sz="2400" dirty="0"/>
          </a:p>
          <a:p>
            <a:pPr algn="ctr"/>
            <a:r>
              <a:rPr lang="fi-FI" sz="2400" dirty="0"/>
              <a:t>Eeva Hautero</a:t>
            </a:r>
          </a:p>
          <a:p>
            <a:pPr algn="ctr"/>
            <a:r>
              <a:rPr lang="fi-FI" sz="2400" dirty="0"/>
              <a:t>Ossi Hörkkö</a:t>
            </a:r>
          </a:p>
          <a:p>
            <a:pPr algn="ctr"/>
            <a:r>
              <a:rPr lang="fi-FI" sz="2400" dirty="0"/>
              <a:t>Anneli Konttinen-Kauno</a:t>
            </a:r>
          </a:p>
          <a:p>
            <a:pPr algn="ctr"/>
            <a:r>
              <a:rPr lang="fi-FI" sz="2400" dirty="0" err="1"/>
              <a:t>Nita</a:t>
            </a:r>
            <a:r>
              <a:rPr lang="fi-FI" sz="2400" dirty="0"/>
              <a:t> Koskinen (</a:t>
            </a:r>
            <a:r>
              <a:rPr lang="fi-FI" sz="2400" dirty="0" err="1"/>
              <a:t>Draguel</a:t>
            </a:r>
            <a:r>
              <a:rPr lang="fi-FI" sz="2400" dirty="0"/>
              <a:t>)</a:t>
            </a:r>
          </a:p>
          <a:p>
            <a:pPr algn="ctr"/>
            <a:r>
              <a:rPr lang="fi-FI" sz="2400" dirty="0"/>
              <a:t>Heidi Kujala </a:t>
            </a:r>
          </a:p>
          <a:p>
            <a:pPr algn="ctr"/>
            <a:r>
              <a:rPr lang="fi-FI" sz="2400" dirty="0"/>
              <a:t>Tuulia Nurmela</a:t>
            </a:r>
          </a:p>
          <a:p>
            <a:pPr algn="ctr"/>
            <a:r>
              <a:rPr lang="fi-FI" sz="2400" dirty="0"/>
              <a:t>Neea N</a:t>
            </a:r>
          </a:p>
          <a:p>
            <a:pPr algn="ctr"/>
            <a:r>
              <a:rPr lang="fi-FI" sz="2400" dirty="0" err="1"/>
              <a:t>Elliot</a:t>
            </a:r>
            <a:r>
              <a:rPr lang="fi-FI" sz="2400" dirty="0"/>
              <a:t> Reiman</a:t>
            </a:r>
          </a:p>
          <a:p>
            <a:pPr algn="ctr"/>
            <a:r>
              <a:rPr lang="fi-FI" sz="2400" dirty="0"/>
              <a:t>Jukka Takala</a:t>
            </a:r>
          </a:p>
          <a:p>
            <a:pPr algn="ctr"/>
            <a:r>
              <a:rPr lang="fi-FI" sz="2400" dirty="0"/>
              <a:t>Outi </a:t>
            </a:r>
            <a:r>
              <a:rPr lang="fi-FI" sz="2400" dirty="0" err="1"/>
              <a:t>Vanhanarkaus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502528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vuodevaatteet&#10;&#10;Kuvaus luotu automaattisesti">
            <a:extLst>
              <a:ext uri="{FF2B5EF4-FFF2-40B4-BE49-F238E27FC236}">
                <a16:creationId xmlns:a16="http://schemas.microsoft.com/office/drawing/2014/main" id="{27F7045D-A0D1-478A-BD96-37EFAAF5C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97" y="-245095"/>
            <a:ext cx="5511142" cy="7348190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31A6F491-3223-48B2-B906-E33B7751B313}"/>
              </a:ext>
            </a:extLst>
          </p:cNvPr>
          <p:cNvSpPr/>
          <p:nvPr/>
        </p:nvSpPr>
        <p:spPr>
          <a:xfrm>
            <a:off x="8153988" y="5201150"/>
            <a:ext cx="38612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/>
              <a:t>Tuulian puuväripiirros Kukkamuotokuva 2020</a:t>
            </a:r>
          </a:p>
        </p:txBody>
      </p:sp>
    </p:spTree>
    <p:extLst>
      <p:ext uri="{BB962C8B-B14F-4D97-AF65-F5344CB8AC3E}">
        <p14:creationId xmlns:p14="http://schemas.microsoft.com/office/powerpoint/2010/main" val="1046367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46E26082-7E1A-40E1-92DF-391C3CE45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37" y="0"/>
            <a:ext cx="9923631" cy="6858000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711F8AD6-D0BB-41EA-8FAE-242E373DEF3C}"/>
              </a:ext>
            </a:extLst>
          </p:cNvPr>
          <p:cNvSpPr/>
          <p:nvPr/>
        </p:nvSpPr>
        <p:spPr>
          <a:xfrm>
            <a:off x="10107168" y="5237726"/>
            <a:ext cx="2186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/>
              <a:t>Neean lyijykynäpiirros Kasvot rajaus</a:t>
            </a:r>
          </a:p>
        </p:txBody>
      </p:sp>
    </p:spTree>
    <p:extLst>
      <p:ext uri="{BB962C8B-B14F-4D97-AF65-F5344CB8AC3E}">
        <p14:creationId xmlns:p14="http://schemas.microsoft.com/office/powerpoint/2010/main" val="2823027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henkilö, poseeraaminen&#10;&#10;Kuvaus luotu automaattisesti">
            <a:extLst>
              <a:ext uri="{FF2B5EF4-FFF2-40B4-BE49-F238E27FC236}">
                <a16:creationId xmlns:a16="http://schemas.microsoft.com/office/drawing/2014/main" id="{3091E051-65C7-4A8F-8D3D-1E73CD7ED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159" y="0"/>
            <a:ext cx="5143500" cy="6858000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5C02F92B-DCEE-41AA-A738-FE0D5219893E}"/>
              </a:ext>
            </a:extLst>
          </p:cNvPr>
          <p:cNvSpPr/>
          <p:nvPr/>
        </p:nvSpPr>
        <p:spPr>
          <a:xfrm>
            <a:off x="9171747" y="5576987"/>
            <a:ext cx="18207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dirty="0"/>
              <a:t>Jukan piirros </a:t>
            </a:r>
          </a:p>
          <a:p>
            <a:r>
              <a:rPr lang="fi-FI" sz="2400" dirty="0"/>
              <a:t>Liisa 2020</a:t>
            </a:r>
          </a:p>
        </p:txBody>
      </p:sp>
    </p:spTree>
    <p:extLst>
      <p:ext uri="{BB962C8B-B14F-4D97-AF65-F5344CB8AC3E}">
        <p14:creationId xmlns:p14="http://schemas.microsoft.com/office/powerpoint/2010/main" val="3808475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pöytä, sisä, henkilö&#10;&#10;Kuvaus luotu automaattisesti">
            <a:extLst>
              <a:ext uri="{FF2B5EF4-FFF2-40B4-BE49-F238E27FC236}">
                <a16:creationId xmlns:a16="http://schemas.microsoft.com/office/drawing/2014/main" id="{21385DCF-6B4A-461F-8984-D878B5371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00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BD73BA0A-BA54-4EB4-8FF6-53D014C4A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17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229</Words>
  <Application>Microsoft Office PowerPoint</Application>
  <PresentationFormat>Laajakuva</PresentationFormat>
  <Paragraphs>70</Paragraphs>
  <Slides>44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kvihervirta</dc:creator>
  <cp:lastModifiedBy>kvihervirta</cp:lastModifiedBy>
  <cp:revision>49</cp:revision>
  <dcterms:created xsi:type="dcterms:W3CDTF">2021-03-31T16:15:20Z</dcterms:created>
  <dcterms:modified xsi:type="dcterms:W3CDTF">2021-04-21T07:05:59Z</dcterms:modified>
</cp:coreProperties>
</file>