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2" r:id="rId4"/>
    <p:sldId id="263" r:id="rId5"/>
    <p:sldId id="297" r:id="rId6"/>
    <p:sldId id="286" r:id="rId7"/>
    <p:sldId id="265" r:id="rId8"/>
    <p:sldId id="296" r:id="rId9"/>
    <p:sldId id="293" r:id="rId10"/>
    <p:sldId id="294" r:id="rId11"/>
    <p:sldId id="288" r:id="rId12"/>
    <p:sldId id="266" r:id="rId13"/>
    <p:sldId id="289" r:id="rId14"/>
    <p:sldId id="267" r:id="rId15"/>
    <p:sldId id="268" r:id="rId16"/>
    <p:sldId id="290" r:id="rId17"/>
    <p:sldId id="270" r:id="rId18"/>
    <p:sldId id="291" r:id="rId19"/>
    <p:sldId id="258" r:id="rId20"/>
    <p:sldId id="273" r:id="rId21"/>
    <p:sldId id="259" r:id="rId22"/>
    <p:sldId id="295" r:id="rId23"/>
    <p:sldId id="298" r:id="rId24"/>
    <p:sldId id="292" r:id="rId25"/>
    <p:sldId id="261" r:id="rId26"/>
    <p:sldId id="284" r:id="rId27"/>
    <p:sldId id="285" r:id="rId28"/>
    <p:sldId id="278" r:id="rId29"/>
  </p:sldIdLst>
  <p:sldSz cx="9144000" cy="6858000" type="screen4x3"/>
  <p:notesSz cx="9144000" cy="6858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F5839-DC49-4214-94F0-3DD344569DF6}" v="12" dt="2021-04-12T09:36:28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0"/>
  </p:normalViewPr>
  <p:slideViewPr>
    <p:cSldViewPr snapToObjects="1">
      <p:cViewPr varScale="1">
        <p:scale>
          <a:sx n="97" d="100"/>
          <a:sy n="97" d="100"/>
        </p:scale>
        <p:origin x="10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1980" y="2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ljestrom" userId="6ef6628b-dd99-4ff8-8288-aee90cab0f42" providerId="ADAL" clId="{DC9F5839-DC49-4214-94F0-3DD344569DF6}"/>
    <pc:docChg chg="custSel addSld modSld">
      <pc:chgData name="Emma Liljestrom" userId="6ef6628b-dd99-4ff8-8288-aee90cab0f42" providerId="ADAL" clId="{DC9F5839-DC49-4214-94F0-3DD344569DF6}" dt="2021-04-12T09:38:45.618" v="154" actId="20577"/>
      <pc:docMkLst>
        <pc:docMk/>
      </pc:docMkLst>
      <pc:sldChg chg="modSp mod">
        <pc:chgData name="Emma Liljestrom" userId="6ef6628b-dd99-4ff8-8288-aee90cab0f42" providerId="ADAL" clId="{DC9F5839-DC49-4214-94F0-3DD344569DF6}" dt="2021-04-12T09:28:08.017" v="29" actId="5793"/>
        <pc:sldMkLst>
          <pc:docMk/>
          <pc:sldMk cId="0" sldId="257"/>
        </pc:sldMkLst>
        <pc:spChg chg="mod">
          <ac:chgData name="Emma Liljestrom" userId="6ef6628b-dd99-4ff8-8288-aee90cab0f42" providerId="ADAL" clId="{DC9F5839-DC49-4214-94F0-3DD344569DF6}" dt="2021-04-12T09:28:08.017" v="29" actId="5793"/>
          <ac:spMkLst>
            <pc:docMk/>
            <pc:sldMk cId="0" sldId="257"/>
            <ac:spMk id="14339" creationId="{00000000-0000-0000-0000-000000000000}"/>
          </ac:spMkLst>
        </pc:spChg>
      </pc:sldChg>
      <pc:sldChg chg="modSp">
        <pc:chgData name="Emma Liljestrom" userId="6ef6628b-dd99-4ff8-8288-aee90cab0f42" providerId="ADAL" clId="{DC9F5839-DC49-4214-94F0-3DD344569DF6}" dt="2021-04-12T09:33:13.585" v="142" actId="404"/>
        <pc:sldMkLst>
          <pc:docMk/>
          <pc:sldMk cId="0" sldId="258"/>
        </pc:sldMkLst>
        <pc:graphicFrameChg chg="mod">
          <ac:chgData name="Emma Liljestrom" userId="6ef6628b-dd99-4ff8-8288-aee90cab0f42" providerId="ADAL" clId="{DC9F5839-DC49-4214-94F0-3DD344569DF6}" dt="2021-04-12T09:33:13.585" v="142" actId="404"/>
          <ac:graphicFrameMkLst>
            <pc:docMk/>
            <pc:sldMk cId="0" sldId="258"/>
            <ac:graphicFrameMk id="5" creationId="{00000000-0008-0000-1200-000002000000}"/>
          </ac:graphicFrameMkLst>
        </pc:graphicFrameChg>
      </pc:sldChg>
      <pc:sldChg chg="modSp mod">
        <pc:chgData name="Emma Liljestrom" userId="6ef6628b-dd99-4ff8-8288-aee90cab0f42" providerId="ADAL" clId="{DC9F5839-DC49-4214-94F0-3DD344569DF6}" dt="2021-04-12T09:28:34.687" v="34" actId="1076"/>
        <pc:sldMkLst>
          <pc:docMk/>
          <pc:sldMk cId="0" sldId="262"/>
        </pc:sldMkLst>
        <pc:spChg chg="mod">
          <ac:chgData name="Emma Liljestrom" userId="6ef6628b-dd99-4ff8-8288-aee90cab0f42" providerId="ADAL" clId="{DC9F5839-DC49-4214-94F0-3DD344569DF6}" dt="2021-04-12T09:28:18.569" v="31"/>
          <ac:spMkLst>
            <pc:docMk/>
            <pc:sldMk cId="0" sldId="262"/>
            <ac:spMk id="2" creationId="{BDE793D6-E936-40AA-89D1-7EF995E35D43}"/>
          </ac:spMkLst>
        </pc:spChg>
        <pc:graphicFrameChg chg="mod modGraphic">
          <ac:chgData name="Emma Liljestrom" userId="6ef6628b-dd99-4ff8-8288-aee90cab0f42" providerId="ADAL" clId="{DC9F5839-DC49-4214-94F0-3DD344569DF6}" dt="2021-04-12T09:28:34.687" v="34" actId="1076"/>
          <ac:graphicFrameMkLst>
            <pc:docMk/>
            <pc:sldMk cId="0" sldId="262"/>
            <ac:graphicFrameMk id="3" creationId="{08A1B5F9-1F9D-4221-BD7B-78A4E2877410}"/>
          </ac:graphicFrameMkLst>
        </pc:graphicFrameChg>
      </pc:sldChg>
      <pc:sldChg chg="modSp mod">
        <pc:chgData name="Emma Liljestrom" userId="6ef6628b-dd99-4ff8-8288-aee90cab0f42" providerId="ADAL" clId="{DC9F5839-DC49-4214-94F0-3DD344569DF6}" dt="2021-04-12T09:28:49.018" v="35" actId="20577"/>
        <pc:sldMkLst>
          <pc:docMk/>
          <pc:sldMk cId="0" sldId="263"/>
        </pc:sldMkLst>
        <pc:spChg chg="mod">
          <ac:chgData name="Emma Liljestrom" userId="6ef6628b-dd99-4ff8-8288-aee90cab0f42" providerId="ADAL" clId="{DC9F5839-DC49-4214-94F0-3DD344569DF6}" dt="2021-04-12T09:28:49.018" v="35" actId="20577"/>
          <ac:spMkLst>
            <pc:docMk/>
            <pc:sldMk cId="0" sldId="263"/>
            <ac:spMk id="2" creationId="{CA456D60-E1CB-4D63-BED9-FDB443C542CA}"/>
          </ac:spMkLst>
        </pc:spChg>
      </pc:sldChg>
      <pc:sldChg chg="addSp delSp modSp mod">
        <pc:chgData name="Emma Liljestrom" userId="6ef6628b-dd99-4ff8-8288-aee90cab0f42" providerId="ADAL" clId="{DC9F5839-DC49-4214-94F0-3DD344569DF6}" dt="2021-04-12T09:36:28.176" v="150" actId="14100"/>
        <pc:sldMkLst>
          <pc:docMk/>
          <pc:sldMk cId="0" sldId="266"/>
        </pc:sldMkLst>
        <pc:graphicFrameChg chg="del">
          <ac:chgData name="Emma Liljestrom" userId="6ef6628b-dd99-4ff8-8288-aee90cab0f42" providerId="ADAL" clId="{DC9F5839-DC49-4214-94F0-3DD344569DF6}" dt="2021-04-12T09:30:49.508" v="44" actId="478"/>
          <ac:graphicFrameMkLst>
            <pc:docMk/>
            <pc:sldMk cId="0" sldId="266"/>
            <ac:graphicFrameMk id="5" creationId="{E44E6D02-A6FD-4116-8FDC-5009AAF992D7}"/>
          </ac:graphicFrameMkLst>
        </pc:graphicFrameChg>
        <pc:graphicFrameChg chg="add mod">
          <ac:chgData name="Emma Liljestrom" userId="6ef6628b-dd99-4ff8-8288-aee90cab0f42" providerId="ADAL" clId="{DC9F5839-DC49-4214-94F0-3DD344569DF6}" dt="2021-04-12T09:36:28.176" v="150" actId="14100"/>
          <ac:graphicFrameMkLst>
            <pc:docMk/>
            <pc:sldMk cId="0" sldId="266"/>
            <ac:graphicFrameMk id="6" creationId="{00000000-0008-0000-0000-000003000000}"/>
          </ac:graphicFrameMkLst>
        </pc:graphicFrameChg>
      </pc:sldChg>
      <pc:sldChg chg="modSp mod">
        <pc:chgData name="Emma Liljestrom" userId="6ef6628b-dd99-4ff8-8288-aee90cab0f42" providerId="ADAL" clId="{DC9F5839-DC49-4214-94F0-3DD344569DF6}" dt="2021-04-12T09:38:45.618" v="154" actId="20577"/>
        <pc:sldMkLst>
          <pc:docMk/>
          <pc:sldMk cId="0" sldId="278"/>
        </pc:sldMkLst>
        <pc:spChg chg="mod">
          <ac:chgData name="Emma Liljestrom" userId="6ef6628b-dd99-4ff8-8288-aee90cab0f42" providerId="ADAL" clId="{DC9F5839-DC49-4214-94F0-3DD344569DF6}" dt="2021-04-12T09:38:45.618" v="154" actId="20577"/>
          <ac:spMkLst>
            <pc:docMk/>
            <pc:sldMk cId="0" sldId="278"/>
            <ac:spMk id="32770" creationId="{00000000-0000-0000-0000-000000000000}"/>
          </ac:spMkLst>
        </pc:spChg>
      </pc:sldChg>
      <pc:sldChg chg="modSp mod">
        <pc:chgData name="Emma Liljestrom" userId="6ef6628b-dd99-4ff8-8288-aee90cab0f42" providerId="ADAL" clId="{DC9F5839-DC49-4214-94F0-3DD344569DF6}" dt="2021-04-12T09:37:00.545" v="152" actId="20577"/>
        <pc:sldMkLst>
          <pc:docMk/>
          <pc:sldMk cId="1039988082" sldId="291"/>
        </pc:sldMkLst>
        <pc:spChg chg="mod">
          <ac:chgData name="Emma Liljestrom" userId="6ef6628b-dd99-4ff8-8288-aee90cab0f42" providerId="ADAL" clId="{DC9F5839-DC49-4214-94F0-3DD344569DF6}" dt="2021-04-12T09:37:00.545" v="152" actId="20577"/>
          <ac:spMkLst>
            <pc:docMk/>
            <pc:sldMk cId="1039988082" sldId="291"/>
            <ac:spMk id="5" creationId="{D96A3700-B992-461C-8139-9E4D20AB4263}"/>
          </ac:spMkLst>
        </pc:spChg>
        <pc:graphicFrameChg chg="mod modGraphic">
          <ac:chgData name="Emma Liljestrom" userId="6ef6628b-dd99-4ff8-8288-aee90cab0f42" providerId="ADAL" clId="{DC9F5839-DC49-4214-94F0-3DD344569DF6}" dt="2021-04-12T09:33:04.944" v="141" actId="1076"/>
          <ac:graphicFrameMkLst>
            <pc:docMk/>
            <pc:sldMk cId="1039988082" sldId="291"/>
            <ac:graphicFrameMk id="3" creationId="{23FD0517-7A37-4C93-AF83-0C95CD9C90D6}"/>
          </ac:graphicFrameMkLst>
        </pc:graphicFrameChg>
      </pc:sldChg>
      <pc:sldChg chg="modSp mod">
        <pc:chgData name="Emma Liljestrom" userId="6ef6628b-dd99-4ff8-8288-aee90cab0f42" providerId="ADAL" clId="{DC9F5839-DC49-4214-94F0-3DD344569DF6}" dt="2021-04-12T09:33:24.057" v="143" actId="20577"/>
        <pc:sldMkLst>
          <pc:docMk/>
          <pc:sldMk cId="4092191589" sldId="295"/>
        </pc:sldMkLst>
        <pc:spChg chg="mod">
          <ac:chgData name="Emma Liljestrom" userId="6ef6628b-dd99-4ff8-8288-aee90cab0f42" providerId="ADAL" clId="{DC9F5839-DC49-4214-94F0-3DD344569DF6}" dt="2021-04-12T09:33:24.057" v="143" actId="20577"/>
          <ac:spMkLst>
            <pc:docMk/>
            <pc:sldMk cId="4092191589" sldId="295"/>
            <ac:spMk id="2" creationId="{EB40058E-DCC5-4C08-A00E-C8260A3C84C7}"/>
          </ac:spMkLst>
        </pc:spChg>
      </pc:sldChg>
      <pc:sldChg chg="modSp mod">
        <pc:chgData name="Emma Liljestrom" userId="6ef6628b-dd99-4ff8-8288-aee90cab0f42" providerId="ADAL" clId="{DC9F5839-DC49-4214-94F0-3DD344569DF6}" dt="2021-04-12T09:30:07.273" v="43" actId="20577"/>
        <pc:sldMkLst>
          <pc:docMk/>
          <pc:sldMk cId="3280972986" sldId="296"/>
        </pc:sldMkLst>
        <pc:spChg chg="mod">
          <ac:chgData name="Emma Liljestrom" userId="6ef6628b-dd99-4ff8-8288-aee90cab0f42" providerId="ADAL" clId="{DC9F5839-DC49-4214-94F0-3DD344569DF6}" dt="2021-04-12T09:30:07.273" v="43" actId="20577"/>
          <ac:spMkLst>
            <pc:docMk/>
            <pc:sldMk cId="3280972986" sldId="296"/>
            <ac:spMk id="5" creationId="{D96A3700-B992-461C-8139-9E4D20AB4263}"/>
          </ac:spMkLst>
        </pc:spChg>
      </pc:sldChg>
      <pc:sldChg chg="addSp delSp modSp add mod">
        <pc:chgData name="Emma Liljestrom" userId="6ef6628b-dd99-4ff8-8288-aee90cab0f42" providerId="ADAL" clId="{DC9F5839-DC49-4214-94F0-3DD344569DF6}" dt="2021-04-12T09:29:42.931" v="42" actId="14100"/>
        <pc:sldMkLst>
          <pc:docMk/>
          <pc:sldMk cId="1175632441" sldId="297"/>
        </pc:sldMkLst>
        <pc:spChg chg="mod">
          <ac:chgData name="Emma Liljestrom" userId="6ef6628b-dd99-4ff8-8288-aee90cab0f42" providerId="ADAL" clId="{DC9F5839-DC49-4214-94F0-3DD344569DF6}" dt="2021-04-12T09:29:07.642" v="38" actId="20577"/>
          <ac:spMkLst>
            <pc:docMk/>
            <pc:sldMk cId="1175632441" sldId="297"/>
            <ac:spMk id="4" creationId="{9A655193-937C-4AFE-AC48-20B2E656B011}"/>
          </ac:spMkLst>
        </pc:spChg>
        <pc:graphicFrameChg chg="add mod">
          <ac:chgData name="Emma Liljestrom" userId="6ef6628b-dd99-4ff8-8288-aee90cab0f42" providerId="ADAL" clId="{DC9F5839-DC49-4214-94F0-3DD344569DF6}" dt="2021-04-12T09:29:42.931" v="42" actId="14100"/>
          <ac:graphicFrameMkLst>
            <pc:docMk/>
            <pc:sldMk cId="1175632441" sldId="297"/>
            <ac:graphicFrameMk id="5" creationId="{00000000-0008-0000-0900-000002000000}"/>
          </ac:graphicFrameMkLst>
        </pc:graphicFrameChg>
        <pc:graphicFrameChg chg="del">
          <ac:chgData name="Emma Liljestrom" userId="6ef6628b-dd99-4ff8-8288-aee90cab0f42" providerId="ADAL" clId="{DC9F5839-DC49-4214-94F0-3DD344569DF6}" dt="2021-04-12T09:29:10.252" v="39" actId="478"/>
          <ac:graphicFrameMkLst>
            <pc:docMk/>
            <pc:sldMk cId="1175632441" sldId="297"/>
            <ac:graphicFrameMk id="6" creationId="{00000000-0008-0000-0900-000002000000}"/>
          </ac:graphicFrameMkLst>
        </pc:graphicFrameChg>
      </pc:sldChg>
      <pc:sldChg chg="addSp delSp modSp add mod">
        <pc:chgData name="Emma Liljestrom" userId="6ef6628b-dd99-4ff8-8288-aee90cab0f42" providerId="ADAL" clId="{DC9F5839-DC49-4214-94F0-3DD344569DF6}" dt="2021-04-12T09:34:02.691" v="149" actId="14100"/>
        <pc:sldMkLst>
          <pc:docMk/>
          <pc:sldMk cId="396801067" sldId="298"/>
        </pc:sldMkLst>
        <pc:spChg chg="mod">
          <ac:chgData name="Emma Liljestrom" userId="6ef6628b-dd99-4ff8-8288-aee90cab0f42" providerId="ADAL" clId="{DC9F5839-DC49-4214-94F0-3DD344569DF6}" dt="2021-04-12T09:33:41.911" v="146" actId="20577"/>
          <ac:spMkLst>
            <pc:docMk/>
            <pc:sldMk cId="396801067" sldId="298"/>
            <ac:spMk id="3" creationId="{C4E65669-8224-442F-B167-2E729A96141A}"/>
          </ac:spMkLst>
        </pc:spChg>
        <pc:graphicFrameChg chg="del">
          <ac:chgData name="Emma Liljestrom" userId="6ef6628b-dd99-4ff8-8288-aee90cab0f42" providerId="ADAL" clId="{DC9F5839-DC49-4214-94F0-3DD344569DF6}" dt="2021-04-12T09:33:56.757" v="147" actId="478"/>
          <ac:graphicFrameMkLst>
            <pc:docMk/>
            <pc:sldMk cId="396801067" sldId="298"/>
            <ac:graphicFrameMk id="5" creationId="{00000000-0008-0000-0000-00000B000000}"/>
          </ac:graphicFrameMkLst>
        </pc:graphicFrameChg>
        <pc:graphicFrameChg chg="add mod">
          <ac:chgData name="Emma Liljestrom" userId="6ef6628b-dd99-4ff8-8288-aee90cab0f42" providerId="ADAL" clId="{DC9F5839-DC49-4214-94F0-3DD344569DF6}" dt="2021-04-12T09:34:02.691" v="149" actId="14100"/>
          <ac:graphicFrameMkLst>
            <pc:docMk/>
            <pc:sldMk cId="396801067" sldId="298"/>
            <ac:graphicFrameMk id="6" creationId="{00000000-0008-0000-0000-00000B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Kukko\KAAVIOT.xlsm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Kukko\KAAVIOT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Kukko\KAAVIOT.xlsm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Kukko\KAAVIOT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envirocfi-my.sharepoint.com/personal/emma_liljestrom_benviroc_fi/Documents/CO2-raportti%202021/Erikoisosia%20raportteihin%202021/Rauma/Normeeratut_Rauma_12042021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Kukko\KAAVIOT.xlsm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ukko\KAAVIOT.xlsm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ukko\KAAVIOT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envirocfi-my.sharepoint.com/personal/emma_liljestrom_benviroc_fi/Documents/CO2-raportti%202021/Teollisuuslaskennat/Rauma/DATATIEDOSTOON_Rauma_teollisuus_2019_0704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Kukko\KAAVIOT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Kukko\KAAVIOT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envirocfi-my.sharepoint.com/personal/emma_liljestrom_benviroc_fi/Documents/CO2-raportti%202021/Erikoisosia%20raportteihin%202021/Rauma/Rauma_tieliikenne_1204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ukko\KAAVIOT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Kukko\KAAVIOT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Kukko\KAAVIOT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ukko\KAAVIO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035714285714286"/>
          <c:h val="0.47499999999999998"/>
        </c:manualLayout>
      </c:layout>
      <c:barChart>
        <c:barDir val="col"/>
        <c:grouping val="clustered"/>
        <c:varyColors val="0"/>
        <c:ser>
          <c:idx val="14"/>
          <c:order val="0"/>
          <c:tx>
            <c:v> 2008</c:v>
          </c:tx>
          <c:spPr>
            <a:solidFill>
              <a:srgbClr val="DA9694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[2]Lähtödata!$AG$115</c:f>
              <c:numCache>
                <c:formatCode>0.0</c:formatCode>
                <c:ptCount val="1"/>
                <c:pt idx="0">
                  <c:v>31.407238963439426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6-480D-B94C-AF3A133F6B4B}"/>
            </c:ext>
          </c:extLst>
        </c:ser>
        <c:ser>
          <c:idx val="15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[2]Lähtödata!$AG$118</c:f>
              <c:numCache>
                <c:formatCode>0.0</c:formatCode>
                <c:ptCount val="1"/>
                <c:pt idx="0">
                  <c:v>36.426071013079067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6-480D-B94C-AF3A133F6B4B}"/>
            </c:ext>
          </c:extLst>
        </c:ser>
        <c:ser>
          <c:idx val="6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[2]Lähtödata!$AG$121</c:f>
              <c:numCache>
                <c:formatCode>0.0</c:formatCode>
                <c:ptCount val="1"/>
                <c:pt idx="0">
                  <c:v>43.537187875462422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E6-480D-B94C-AF3A133F6B4B}"/>
            </c:ext>
          </c:extLst>
        </c:ser>
        <c:ser>
          <c:idx val="7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[2]Lähtödata!$AG$124</c:f>
              <c:numCache>
                <c:formatCode>0.0</c:formatCode>
                <c:ptCount val="1"/>
                <c:pt idx="0">
                  <c:v>37.287981830513445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E6-480D-B94C-AF3A133F6B4B}"/>
            </c:ext>
          </c:extLst>
        </c:ser>
        <c:ser>
          <c:idx val="8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[2]Lähtödata!$AG$127</c:f>
              <c:numCache>
                <c:formatCode>0.0</c:formatCode>
                <c:ptCount val="1"/>
                <c:pt idx="0">
                  <c:v>24.546862904469311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6-480D-B94C-AF3A133F6B4B}"/>
            </c:ext>
          </c:extLst>
        </c:ser>
        <c:ser>
          <c:idx val="0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[2]Lähtödata!$AG$130</c:f>
              <c:numCache>
                <c:formatCode>0.0</c:formatCode>
                <c:ptCount val="1"/>
                <c:pt idx="0">
                  <c:v>23.5373556236712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E6-480D-B94C-AF3A133F6B4B}"/>
            </c:ext>
          </c:extLst>
        </c:ser>
        <c:ser>
          <c:idx val="10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[2]Lähtödata!$AG$133</c:f>
              <c:numCache>
                <c:formatCode>0.0</c:formatCode>
                <c:ptCount val="1"/>
                <c:pt idx="0">
                  <c:v>23.423761490362327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E6-480D-B94C-AF3A133F6B4B}"/>
            </c:ext>
          </c:extLst>
        </c:ser>
        <c:ser>
          <c:idx val="11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[2]Lähtödata!$AG$136</c:f>
              <c:numCache>
                <c:formatCode>0.0</c:formatCode>
                <c:ptCount val="1"/>
                <c:pt idx="0">
                  <c:v>17.198059181708366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E6-480D-B94C-AF3A133F6B4B}"/>
            </c:ext>
          </c:extLst>
        </c:ser>
        <c:ser>
          <c:idx val="12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[2]Lähtödata!$AG$139</c:f>
              <c:numCache>
                <c:formatCode>0.0</c:formatCode>
                <c:ptCount val="1"/>
                <c:pt idx="0">
                  <c:v>19.075963558821787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E6-480D-B94C-AF3A133F6B4B}"/>
            </c:ext>
          </c:extLst>
        </c:ser>
        <c:ser>
          <c:idx val="2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[2]Lähtödata!$AG$142</c:f>
              <c:numCache>
                <c:formatCode>0.0</c:formatCode>
                <c:ptCount val="1"/>
                <c:pt idx="0">
                  <c:v>16.271988999883938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E6-480D-B94C-AF3A133F6B4B}"/>
            </c:ext>
          </c:extLst>
        </c:ser>
        <c:ser>
          <c:idx val="3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[2]Lähtödata!$AG$145</c:f>
              <c:numCache>
                <c:formatCode>0.0</c:formatCode>
                <c:ptCount val="1"/>
                <c:pt idx="0">
                  <c:v>18.918067057985546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E6-480D-B94C-AF3A133F6B4B}"/>
            </c:ext>
          </c:extLst>
        </c:ser>
        <c:ser>
          <c:idx val="4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[2]Lähtödata!$AG$148</c:f>
              <c:numCache>
                <c:formatCode>0.0</c:formatCode>
                <c:ptCount val="1"/>
                <c:pt idx="0">
                  <c:v>15.683120440043005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CE6-480D-B94C-AF3A133F6B4B}"/>
            </c:ext>
          </c:extLst>
        </c:ser>
        <c:ser>
          <c:idx val="5"/>
          <c:order val="12"/>
          <c:tx>
            <c:v> 2020*</c:v>
          </c:tx>
          <c:spPr>
            <a:solidFill>
              <a:srgbClr val="DDBCA7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[2]Lähtödata!$AG$151</c:f>
              <c:numCache>
                <c:formatCode>0.0</c:formatCode>
                <c:ptCount val="1"/>
                <c:pt idx="0">
                  <c:v>12.249126825310983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E6-480D-B94C-AF3A133F6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en-FI"/>
          </a:p>
        </c:txPr>
        <c:crossAx val="23226560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7394836998112"/>
          <c:y val="2.3606577873654725E-2"/>
          <c:w val="0.87885005814596562"/>
          <c:h val="0.27536231884057971"/>
        </c:manualLayout>
      </c:layout>
      <c:barChart>
        <c:barDir val="col"/>
        <c:grouping val="clustered"/>
        <c:varyColors val="0"/>
        <c:ser>
          <c:idx val="14"/>
          <c:order val="0"/>
          <c:tx>
            <c:v> 2008</c:v>
          </c:tx>
          <c:spPr>
            <a:solidFill>
              <a:srgbClr val="DA9694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([2]Lähtödata!$AG$691,[2]Lähtödata!$AG$692,[2]Lähtödata!$AG$693,[2]Lähtödata!$AG$694,[2]Lähtödata!$AG$695,[2]Lähtödata!$AG$696,[2]Lähtödata!$AG$697,[2]Lähtödata!$AG$698,[2]Lähtödata!$AG$699,[2]Lähtödata!$AG$700)</c:f>
              <c:numCache>
                <c:formatCode>0.0</c:formatCode>
                <c:ptCount val="10"/>
                <c:pt idx="0">
                  <c:v>31.407238963439426</c:v>
                </c:pt>
                <c:pt idx="1">
                  <c:v>15.781003932579516</c:v>
                </c:pt>
                <c:pt idx="3">
                  <c:v>394.62241214775844</c:v>
                </c:pt>
                <c:pt idx="4">
                  <c:v>8.7627898219816807</c:v>
                </c:pt>
                <c:pt idx="5">
                  <c:v>33.85971385894311</c:v>
                </c:pt>
                <c:pt idx="6">
                  <c:v>113.57958274506638</c:v>
                </c:pt>
                <c:pt idx="7">
                  <c:v>62.551453246334972</c:v>
                </c:pt>
                <c:pt idx="8">
                  <c:v>11.420809506703318</c:v>
                </c:pt>
                <c:pt idx="9">
                  <c:v>23.50218519105702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4-4A1D-BEA4-D9E604D86956}"/>
            </c:ext>
          </c:extLst>
        </c:ser>
        <c:ser>
          <c:idx val="15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([2]Lähtödata!$AG$704,[2]Lähtödata!$AG$705,[2]Lähtödata!$AG$706,[2]Lähtödata!$AG$707,[2]Lähtödata!$AG$708,[2]Lähtödata!$AG$709,[2]Lähtödata!$AG$710,[2]Lähtödata!$AG$711,[2]Lähtödata!$AG$712,[2]Lähtödata!$AG$713)</c:f>
              <c:numCache>
                <c:formatCode>0.0</c:formatCode>
                <c:ptCount val="10"/>
                <c:pt idx="0">
                  <c:v>36.426071013079067</c:v>
                </c:pt>
                <c:pt idx="1">
                  <c:v>20.613611158881369</c:v>
                </c:pt>
                <c:pt idx="2">
                  <c:v>0.17790103091008885</c:v>
                </c:pt>
                <c:pt idx="3">
                  <c:v>361.85816593551846</c:v>
                </c:pt>
                <c:pt idx="4">
                  <c:v>18.187893648503032</c:v>
                </c:pt>
                <c:pt idx="5">
                  <c:v>37.140118880203602</c:v>
                </c:pt>
                <c:pt idx="6">
                  <c:v>117.12029995297014</c:v>
                </c:pt>
                <c:pt idx="7">
                  <c:v>59.147104182622989</c:v>
                </c:pt>
                <c:pt idx="8">
                  <c:v>11.449014631823221</c:v>
                </c:pt>
                <c:pt idx="9">
                  <c:v>23.007074374603182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4-4A1D-BEA4-D9E604D86956}"/>
            </c:ext>
          </c:extLst>
        </c:ser>
        <c:ser>
          <c:idx val="6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([2]Lähtödata!$AG$717,[2]Lähtödata!$AG$718,[2]Lähtödata!$AG$719,[2]Lähtödata!$AG$720,[2]Lähtödata!$AG$721,[2]Lähtödata!$AG$722,[2]Lähtödata!$AG$723,[2]Lähtödata!$AG$724,[2]Lähtödata!$AG$725,[2]Lähtödata!$AG$726)</c:f>
              <c:numCache>
                <c:formatCode>0.0</c:formatCode>
                <c:ptCount val="10"/>
                <c:pt idx="0">
                  <c:v>43.537187875462422</c:v>
                </c:pt>
                <c:pt idx="1">
                  <c:v>29.514404965846492</c:v>
                </c:pt>
                <c:pt idx="2">
                  <c:v>0.27020697013967077</c:v>
                </c:pt>
                <c:pt idx="3">
                  <c:v>471.96657197444659</c:v>
                </c:pt>
                <c:pt idx="4">
                  <c:v>24.810235274823143</c:v>
                </c:pt>
                <c:pt idx="5">
                  <c:v>42.447660001478326</c:v>
                </c:pt>
                <c:pt idx="6">
                  <c:v>159.55930622828396</c:v>
                </c:pt>
                <c:pt idx="7">
                  <c:v>61.23325149180917</c:v>
                </c:pt>
                <c:pt idx="8">
                  <c:v>11.849703680059815</c:v>
                </c:pt>
                <c:pt idx="9">
                  <c:v>14.87236426028136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4-4A1D-BEA4-D9E604D86956}"/>
            </c:ext>
          </c:extLst>
        </c:ser>
        <c:ser>
          <c:idx val="7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([2]Lähtödata!$AG$730,[2]Lähtödata!$AG$731,[2]Lähtödata!$AG$732,[2]Lähtödata!$AG$733,[2]Lähtödata!$AG$734,[2]Lähtödata!$AG$735,[2]Lähtödata!$AG$736,[2]Lähtödata!$AG$737,[2]Lähtödata!$AG$738,[2]Lähtödata!$AG$739)</c:f>
              <c:numCache>
                <c:formatCode>0.0</c:formatCode>
                <c:ptCount val="10"/>
                <c:pt idx="0">
                  <c:v>37.287981830513445</c:v>
                </c:pt>
                <c:pt idx="1">
                  <c:v>20.772725480852817</c:v>
                </c:pt>
                <c:pt idx="2">
                  <c:v>0.23249683148289832</c:v>
                </c:pt>
                <c:pt idx="3">
                  <c:v>362.17016956430899</c:v>
                </c:pt>
                <c:pt idx="4">
                  <c:v>15.0079707917489</c:v>
                </c:pt>
                <c:pt idx="5">
                  <c:v>33.841415746871185</c:v>
                </c:pt>
                <c:pt idx="6">
                  <c:v>159.56365916592478</c:v>
                </c:pt>
                <c:pt idx="7">
                  <c:v>59.874465992362374</c:v>
                </c:pt>
                <c:pt idx="8">
                  <c:v>11.238460512025251</c:v>
                </c:pt>
                <c:pt idx="9">
                  <c:v>10.464941237858138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24-4A1D-BEA4-D9E604D86956}"/>
            </c:ext>
          </c:extLst>
        </c:ser>
        <c:ser>
          <c:idx val="8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([2]Lähtödata!$AG$743,[2]Lähtödata!$AG$744,[2]Lähtödata!$AG$745,[2]Lähtödata!$AG$746,[2]Lähtödata!$AG$747,[2]Lähtödata!$AG$748,[2]Lähtödata!$AG$749,[2]Lähtödata!$AG$750,[2]Lähtödata!$AG$751,[2]Lähtödata!$AG$752)</c:f>
              <c:numCache>
                <c:formatCode>0.0</c:formatCode>
                <c:ptCount val="10"/>
                <c:pt idx="0">
                  <c:v>24.546862904469311</c:v>
                </c:pt>
                <c:pt idx="1">
                  <c:v>14.733335038383828</c:v>
                </c:pt>
                <c:pt idx="2">
                  <c:v>0.20130862705630614</c:v>
                </c:pt>
                <c:pt idx="3">
                  <c:v>264.68563151526968</c:v>
                </c:pt>
                <c:pt idx="4">
                  <c:v>14.485814732183499</c:v>
                </c:pt>
                <c:pt idx="5">
                  <c:v>36.814842718582476</c:v>
                </c:pt>
                <c:pt idx="6">
                  <c:v>139.71622425103197</c:v>
                </c:pt>
                <c:pt idx="7">
                  <c:v>58.963714189667627</c:v>
                </c:pt>
                <c:pt idx="8">
                  <c:v>10.687245300367033</c:v>
                </c:pt>
                <c:pt idx="9">
                  <c:v>14.339161720134562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24-4A1D-BEA4-D9E604D86956}"/>
            </c:ext>
          </c:extLst>
        </c:ser>
        <c:ser>
          <c:idx val="0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([2]Lähtödata!$AG$756,[2]Lähtödata!$AG$757,[2]Lähtödata!$AG$758,[2]Lähtödata!$AG$759,[2]Lähtödata!$AG$760,[2]Lähtödata!$AG$761,[2]Lähtödata!$AG$762,[2]Lähtödata!$AG$763,[2]Lähtödata!$AG$764,[2]Lähtödata!$AG$765)</c:f>
              <c:numCache>
                <c:formatCode>0.0</c:formatCode>
                <c:ptCount val="10"/>
                <c:pt idx="0">
                  <c:v>23.5373556236712</c:v>
                </c:pt>
                <c:pt idx="1">
                  <c:v>16.289953661471042</c:v>
                </c:pt>
                <c:pt idx="2">
                  <c:v>0.31364846460005807</c:v>
                </c:pt>
                <c:pt idx="3">
                  <c:v>315.10384081032856</c:v>
                </c:pt>
                <c:pt idx="4">
                  <c:v>10.666271165358401</c:v>
                </c:pt>
                <c:pt idx="5">
                  <c:v>33.628518313223367</c:v>
                </c:pt>
                <c:pt idx="6">
                  <c:v>121.81268252957571</c:v>
                </c:pt>
                <c:pt idx="7">
                  <c:v>59.095887258656418</c:v>
                </c:pt>
                <c:pt idx="8">
                  <c:v>10.19983132046967</c:v>
                </c:pt>
                <c:pt idx="9">
                  <c:v>13.666570666459448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24-4A1D-BEA4-D9E604D86956}"/>
            </c:ext>
          </c:extLst>
        </c:ser>
        <c:ser>
          <c:idx val="10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([2]Lähtödata!$AG$769,[2]Lähtödata!$AG$770,[2]Lähtödata!$AG$771,[2]Lähtödata!$AG$772,[2]Lähtödata!$AG$773,[2]Lähtödata!$AG$774,[2]Lähtödata!$AG$775,[2]Lähtödata!$AG$776,[2]Lähtödata!$AG$777,[2]Lähtödata!$AG$778)</c:f>
              <c:numCache>
                <c:formatCode>0.0</c:formatCode>
                <c:ptCount val="10"/>
                <c:pt idx="0">
                  <c:v>23.423761490362327</c:v>
                </c:pt>
                <c:pt idx="1">
                  <c:v>12.55582332703756</c:v>
                </c:pt>
                <c:pt idx="2">
                  <c:v>0.26192592053739816</c:v>
                </c:pt>
                <c:pt idx="3">
                  <c:v>244.71358875600103</c:v>
                </c:pt>
                <c:pt idx="4">
                  <c:v>11.393270660357853</c:v>
                </c:pt>
                <c:pt idx="5">
                  <c:v>33.612188152268715</c:v>
                </c:pt>
                <c:pt idx="6">
                  <c:v>99.874103209653867</c:v>
                </c:pt>
                <c:pt idx="7">
                  <c:v>53.534371460416772</c:v>
                </c:pt>
                <c:pt idx="8">
                  <c:v>12.261271135162398</c:v>
                </c:pt>
                <c:pt idx="9">
                  <c:v>14.749089454460153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24-4A1D-BEA4-D9E604D86956}"/>
            </c:ext>
          </c:extLst>
        </c:ser>
        <c:ser>
          <c:idx val="11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([2]Lähtödata!$AG$782,[2]Lähtödata!$AG$783,[2]Lähtödata!$AG$784,[2]Lähtödata!$AG$785,[2]Lähtödata!$AG$786,[2]Lähtödata!$AG$787,[2]Lähtödata!$AG$788,[2]Lähtödata!$AG$789,[2]Lähtödata!$AG$790,[2]Lähtödata!$AG$791)</c:f>
              <c:numCache>
                <c:formatCode>0.0</c:formatCode>
                <c:ptCount val="10"/>
                <c:pt idx="0">
                  <c:v>17.198059181708366</c:v>
                </c:pt>
                <c:pt idx="1">
                  <c:v>9.9437177470523537</c:v>
                </c:pt>
                <c:pt idx="2">
                  <c:v>0.26571624979691472</c:v>
                </c:pt>
                <c:pt idx="3">
                  <c:v>200.72120239057068</c:v>
                </c:pt>
                <c:pt idx="4">
                  <c:v>13.140509118762482</c:v>
                </c:pt>
                <c:pt idx="5">
                  <c:v>31.238166605297035</c:v>
                </c:pt>
                <c:pt idx="6">
                  <c:v>151.55100541571827</c:v>
                </c:pt>
                <c:pt idx="7">
                  <c:v>54.003355476005737</c:v>
                </c:pt>
                <c:pt idx="8">
                  <c:v>10.534003977199534</c:v>
                </c:pt>
                <c:pt idx="9">
                  <c:v>12.788300075115766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24-4A1D-BEA4-D9E604D86956}"/>
            </c:ext>
          </c:extLst>
        </c:ser>
        <c:ser>
          <c:idx val="12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([2]Lähtödata!$AG$795,[2]Lähtödata!$AG$796,[2]Lähtödata!$AG$797,[2]Lähtödata!$AG$798,[2]Lähtödata!$AG$799,[2]Lähtödata!$AG$800,[2]Lähtödata!$AG$801,[2]Lähtödata!$AG$802,[2]Lähtödata!$AG$803,[2]Lähtödata!$AG$804)</c:f>
              <c:numCache>
                <c:formatCode>0.0</c:formatCode>
                <c:ptCount val="10"/>
                <c:pt idx="0">
                  <c:v>19.075963558821787</c:v>
                </c:pt>
                <c:pt idx="1">
                  <c:v>11.521594986903557</c:v>
                </c:pt>
                <c:pt idx="2">
                  <c:v>0.33315554264942931</c:v>
                </c:pt>
                <c:pt idx="3">
                  <c:v>199.6970850364018</c:v>
                </c:pt>
                <c:pt idx="4">
                  <c:v>12.264245301748089</c:v>
                </c:pt>
                <c:pt idx="5">
                  <c:v>34.832927193406881</c:v>
                </c:pt>
                <c:pt idx="6">
                  <c:v>152.05701112513796</c:v>
                </c:pt>
                <c:pt idx="7">
                  <c:v>59.821141977339799</c:v>
                </c:pt>
                <c:pt idx="8">
                  <c:v>10.648565533231299</c:v>
                </c:pt>
                <c:pt idx="9">
                  <c:v>9.9550191929197265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24-4A1D-BEA4-D9E604D86956}"/>
            </c:ext>
          </c:extLst>
        </c:ser>
        <c:ser>
          <c:idx val="2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([2]Lähtödata!$AG$808,[2]Lähtödata!$AG$809,[2]Lähtödata!$AG$810,[2]Lähtödata!$AG$811,[2]Lähtödata!$AG$812,[2]Lähtödata!$AG$813,[2]Lähtödata!$AG$814,[2]Lähtödata!$AG$815,[2]Lähtödata!$AG$816,[2]Lähtödata!$AG$817)</c:f>
              <c:numCache>
                <c:formatCode>0.0</c:formatCode>
                <c:ptCount val="10"/>
                <c:pt idx="0">
                  <c:v>16.271988999883938</c:v>
                </c:pt>
                <c:pt idx="1">
                  <c:v>10.230084111645359</c:v>
                </c:pt>
                <c:pt idx="2">
                  <c:v>0.30719868091728764</c:v>
                </c:pt>
                <c:pt idx="3">
                  <c:v>175.27775595054297</c:v>
                </c:pt>
                <c:pt idx="4">
                  <c:v>16.93019159299245</c:v>
                </c:pt>
                <c:pt idx="5">
                  <c:v>33.456897009072684</c:v>
                </c:pt>
                <c:pt idx="6">
                  <c:v>165.40328334560743</c:v>
                </c:pt>
                <c:pt idx="7">
                  <c:v>55.686626070885026</c:v>
                </c:pt>
                <c:pt idx="8">
                  <c:v>9.9678918967029251</c:v>
                </c:pt>
                <c:pt idx="9">
                  <c:v>8.2997500770771353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024-4A1D-BEA4-D9E604D86956}"/>
            </c:ext>
          </c:extLst>
        </c:ser>
        <c:ser>
          <c:idx val="3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([2]Lähtödata!$AG$821,[2]Lähtödata!$AG$822,[2]Lähtödata!$AG$823,[2]Lähtödata!$AG$824,[2]Lähtödata!$AG$825,[2]Lähtödata!$AG$826,[2]Lähtödata!$AG$827,[2]Lähtödata!$AG$828,[2]Lähtödata!$AG$829,[2]Lähtödata!$AG$830)</c:f>
              <c:numCache>
                <c:formatCode>0.0</c:formatCode>
                <c:ptCount val="10"/>
                <c:pt idx="0">
                  <c:v>18.918067057985546</c:v>
                </c:pt>
                <c:pt idx="1">
                  <c:v>11.917594740399736</c:v>
                </c:pt>
                <c:pt idx="2">
                  <c:v>0.37574947751576981</c:v>
                </c:pt>
                <c:pt idx="3">
                  <c:v>216.10658542854421</c:v>
                </c:pt>
                <c:pt idx="4">
                  <c:v>23.654982890551352</c:v>
                </c:pt>
                <c:pt idx="5">
                  <c:v>33.005612738740709</c:v>
                </c:pt>
                <c:pt idx="6">
                  <c:v>181.5139540955868</c:v>
                </c:pt>
                <c:pt idx="7">
                  <c:v>56.929606977687023</c:v>
                </c:pt>
                <c:pt idx="8">
                  <c:v>9.8295136973273358</c:v>
                </c:pt>
                <c:pt idx="9">
                  <c:v>8.2018841642012852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24-4A1D-BEA4-D9E604D86956}"/>
            </c:ext>
          </c:extLst>
        </c:ser>
        <c:ser>
          <c:idx val="4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([2]Lähtödata!$AG$834,[2]Lähtödata!$AG$835,[2]Lähtödata!$AG$836,[2]Lähtödata!$AG$837,[2]Lähtödata!$AG$838,[2]Lähtödata!$AG$839,[2]Lähtödata!$AG$840,[2]Lähtödata!$AG$841,[2]Lähtödata!$AG$842,[2]Lähtödata!$AG$843)</c:f>
              <c:numCache>
                <c:formatCode>0.0</c:formatCode>
                <c:ptCount val="10"/>
                <c:pt idx="0">
                  <c:v>15.683120440043005</c:v>
                </c:pt>
                <c:pt idx="1">
                  <c:v>10.043855601031273</c:v>
                </c:pt>
                <c:pt idx="2">
                  <c:v>0.33341712394040313</c:v>
                </c:pt>
                <c:pt idx="3">
                  <c:v>160.99074883814038</c:v>
                </c:pt>
                <c:pt idx="4">
                  <c:v>22.043117091504893</c:v>
                </c:pt>
                <c:pt idx="5">
                  <c:v>31.490329573686385</c:v>
                </c:pt>
                <c:pt idx="6">
                  <c:v>177.07800258421332</c:v>
                </c:pt>
                <c:pt idx="7">
                  <c:v>55.07199786909483</c:v>
                </c:pt>
                <c:pt idx="8">
                  <c:v>10.317013783995904</c:v>
                </c:pt>
                <c:pt idx="9">
                  <c:v>10.026875857487505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24-4A1D-BEA4-D9E604D86956}"/>
            </c:ext>
          </c:extLst>
        </c:ser>
        <c:ser>
          <c:idx val="5"/>
          <c:order val="12"/>
          <c:tx>
            <c:v> 2020*</c:v>
          </c:tx>
          <c:spPr>
            <a:solidFill>
              <a:srgbClr val="DDBCA7"/>
            </a:solidFill>
          </c:spPr>
          <c:invertIfNegative val="0"/>
          <c:cat>
            <c:strLit>
              <c:ptCount val="10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Kauko-_x000d_lämpö</c:v>
              </c:pt>
              <c:pt idx="5">
                <c:v>Erillis-_x000d_lämmitys</c:v>
              </c:pt>
              <c:pt idx="6">
                <c:v>Teoll. ja_x000d_työ-_x000d_koneet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([2]Lähtödata!$AG$847,[2]Lähtödata!$AG$848,[2]Lähtödata!$AG$849,[2]Lähtödata!$AG$850,[2]Lähtödata!$AG$851,[2]Lähtödata!$AG$852,[2]Lähtödata!$AG$853,[2]Lähtödata!$AG$854,[2]Lähtödata!$AG$855,[2]Lähtödata!$AG$856)</c:f>
              <c:numCache>
                <c:formatCode>0.0</c:formatCode>
                <c:ptCount val="10"/>
                <c:pt idx="0">
                  <c:v>12.249126825310983</c:v>
                </c:pt>
                <c:pt idx="1">
                  <c:v>7.1021800628428045</c:v>
                </c:pt>
                <c:pt idx="2">
                  <c:v>0.23787668029569917</c:v>
                </c:pt>
                <c:pt idx="4">
                  <c:v>15.992479408615877</c:v>
                </c:pt>
                <c:pt idx="5">
                  <c:v>28.001053776577436</c:v>
                </c:pt>
                <c:pt idx="7">
                  <c:v>51.682372203323439</c:v>
                </c:pt>
                <c:pt idx="8">
                  <c:v>10.258535129467068</c:v>
                </c:pt>
                <c:pt idx="9">
                  <c:v>10.026875857487505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24-4A1D-BEA4-D9E604D86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6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n-FI"/>
          </a:p>
        </c:txPr>
        <c:crossAx val="232265600"/>
        <c:crosses val="autoZero"/>
        <c:crossBetween val="between"/>
        <c:majorUnit val="12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/>
      </a:pPr>
      <a:endParaRPr lang="en-FI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02741844769404"/>
          <c:y val="3.2198051514747097E-2"/>
          <c:w val="0.7142857142857143"/>
          <c:h val="0.80895522388059704"/>
        </c:manualLayout>
      </c:layout>
      <c:barChart>
        <c:barDir val="col"/>
        <c:grouping val="clustered"/>
        <c:varyColors val="0"/>
        <c:ser>
          <c:idx val="0"/>
          <c:order val="0"/>
          <c:tx>
            <c:v>Päästöt yhteensä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66-4B3E-A1C6-40B433556F7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66-4B3E-A1C6-40B433556F7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66-4B3E-A1C6-40B433556F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66-4B3E-A1C6-40B433556F7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66-4B3E-A1C6-40B433556F7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66-4B3E-A1C6-40B433556F7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66-4B3E-A1C6-40B433556F7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66-4B3E-A1C6-40B433556F7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F66-4B3E-A1C6-40B433556F7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F66-4B3E-A1C6-40B433556F7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F66-4B3E-A1C6-40B433556F7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F66-4B3E-A1C6-40B433556F78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6F66-4B3E-A1C6-40B433556F7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F66-4B3E-A1C6-40B433556F7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F66-4B3E-A1C6-40B433556F7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66-4B3E-A1C6-40B433556F78}"/>
              </c:ext>
            </c:extLst>
          </c:dPt>
          <c:cat>
            <c:multiLvlStrRef>
              <c:f>#REF!</c:f>
            </c:multiLvlStrRef>
          </c:cat>
          <c:val>
            <c:numRef>
              <c:f>[2]Lähtödata!$AG$904:$AG$916</c:f>
              <c:numCache>
                <c:formatCode>0.0</c:formatCode>
                <c:ptCount val="13"/>
                <c:pt idx="0">
                  <c:v>187.2851945210391</c:v>
                </c:pt>
                <c:pt idx="1">
                  <c:v>206.14878892062666</c:v>
                </c:pt>
                <c:pt idx="2">
                  <c:v>228.53501451990047</c:v>
                </c:pt>
                <c:pt idx="3">
                  <c:v>188.72045842371494</c:v>
                </c:pt>
                <c:pt idx="4">
                  <c:v>174.77228523084466</c:v>
                </c:pt>
                <c:pt idx="5">
                  <c:v>167.39803647390957</c:v>
                </c:pt>
                <c:pt idx="6">
                  <c:v>161.79170160060312</c:v>
                </c:pt>
                <c:pt idx="7">
                  <c:v>149.11182843093812</c:v>
                </c:pt>
                <c:pt idx="8">
                  <c:v>158.4526132870206</c:v>
                </c:pt>
                <c:pt idx="9">
                  <c:v>151.15062843917693</c:v>
                </c:pt>
                <c:pt idx="10">
                  <c:v>162.83301174440876</c:v>
                </c:pt>
                <c:pt idx="11">
                  <c:v>155.00972734078414</c:v>
                </c:pt>
                <c:pt idx="12">
                  <c:v>135.55049994392081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F66-4B3E-A1C6-40B433556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34023552"/>
        <c:axId val="234022016"/>
      </c:barChart>
      <c:lineChart>
        <c:grouping val="standard"/>
        <c:varyColors val="0"/>
        <c:ser>
          <c:idx val="1"/>
          <c:order val="1"/>
          <c:tx>
            <c:v>Päästöt as. kohden</c:v>
          </c:tx>
          <c:spPr>
            <a:ln>
              <a:solidFill>
                <a:srgbClr val="C00000"/>
              </a:solidFill>
              <a:prstDash val="solid"/>
            </a:ln>
          </c:spPr>
          <c:marker>
            <c:spPr>
              <a:solidFill>
                <a:srgbClr val="B54441"/>
              </a:solidFill>
              <a:ln>
                <a:solidFill>
                  <a:srgbClr val="B54441"/>
                </a:solidFill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6F66-4B3E-A1C6-40B433556F78}"/>
              </c:ext>
            </c:extLst>
          </c:dPt>
          <c:dPt>
            <c:idx val="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6F66-4B3E-A1C6-40B433556F78}"/>
              </c:ext>
            </c:extLst>
          </c:dPt>
          <c:dPt>
            <c:idx val="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6F66-4B3E-A1C6-40B433556F78}"/>
              </c:ext>
            </c:extLst>
          </c:dPt>
          <c:dPt>
            <c:idx val="3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6F66-4B3E-A1C6-40B433556F78}"/>
              </c:ext>
            </c:extLst>
          </c:dPt>
          <c:dPt>
            <c:idx val="4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6F66-4B3E-A1C6-40B433556F78}"/>
              </c:ext>
            </c:extLst>
          </c:dPt>
          <c:dPt>
            <c:idx val="5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6F66-4B3E-A1C6-40B433556F78}"/>
              </c:ext>
            </c:extLst>
          </c:dPt>
          <c:dPt>
            <c:idx val="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6F66-4B3E-A1C6-40B433556F78}"/>
              </c:ext>
            </c:extLst>
          </c:dPt>
          <c:dPt>
            <c:idx val="7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6F66-4B3E-A1C6-40B433556F78}"/>
              </c:ext>
            </c:extLst>
          </c:dPt>
          <c:dPt>
            <c:idx val="8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6F66-4B3E-A1C6-40B433556F78}"/>
              </c:ext>
            </c:extLst>
          </c:dPt>
          <c:dPt>
            <c:idx val="9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6F66-4B3E-A1C6-40B433556F78}"/>
              </c:ext>
            </c:extLst>
          </c:dPt>
          <c:dPt>
            <c:idx val="1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6F66-4B3E-A1C6-40B433556F78}"/>
              </c:ext>
            </c:extLst>
          </c:dPt>
          <c:dPt>
            <c:idx val="1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6F66-4B3E-A1C6-40B433556F78}"/>
              </c:ext>
            </c:extLst>
          </c:dPt>
          <c:dPt>
            <c:idx val="1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6F66-4B3E-A1C6-40B433556F78}"/>
              </c:ext>
            </c:extLst>
          </c:dPt>
          <c:dPt>
            <c:idx val="13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6F66-4B3E-A1C6-40B433556F78}"/>
              </c:ext>
            </c:extLst>
          </c:dPt>
          <c:dPt>
            <c:idx val="14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6F66-4B3E-A1C6-40B433556F78}"/>
              </c:ext>
            </c:extLst>
          </c:dPt>
          <c:dPt>
            <c:idx val="15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6F66-4B3E-A1C6-40B433556F78}"/>
              </c:ext>
            </c:extLst>
          </c:dPt>
          <c:cat>
            <c:strLit>
              <c:ptCount val="13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</c:strLit>
          </c:cat>
          <c:val>
            <c:numRef>
              <c:f>[2]Lähtödata!$AG$925:$AG$937</c:f>
              <c:numCache>
                <c:formatCode>0.0</c:formatCode>
                <c:ptCount val="13"/>
                <c:pt idx="0">
                  <c:v>4.7119328382277681</c:v>
                </c:pt>
                <c:pt idx="1">
                  <c:v>5.1805289603856624</c:v>
                </c:pt>
                <c:pt idx="2">
                  <c:v>5.7543752869167939</c:v>
                </c:pt>
                <c:pt idx="3">
                  <c:v>4.7393384837698376</c:v>
                </c:pt>
                <c:pt idx="4">
                  <c:v>4.3866343363998963</c:v>
                </c:pt>
                <c:pt idx="5">
                  <c:v>4.1871491651594477</c:v>
                </c:pt>
                <c:pt idx="6">
                  <c:v>4.0478284113235707</c:v>
                </c:pt>
                <c:pt idx="7">
                  <c:v>3.7456813391679802</c:v>
                </c:pt>
                <c:pt idx="8">
                  <c:v>3.9999145071697022</c:v>
                </c:pt>
                <c:pt idx="9">
                  <c:v>3.8150082897318756</c:v>
                </c:pt>
                <c:pt idx="10">
                  <c:v>4.1370175748071327</c:v>
                </c:pt>
                <c:pt idx="11">
                  <c:v>3.9538254646291069</c:v>
                </c:pt>
                <c:pt idx="12">
                  <c:v>3.4574799118459589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F66-4B3E-A1C6-40B433556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998208"/>
        <c:axId val="233999744"/>
      </c:lineChart>
      <c:catAx>
        <c:axId val="2339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FI"/>
          </a:p>
        </c:txPr>
        <c:crossAx val="233999744"/>
        <c:crosses val="autoZero"/>
        <c:auto val="1"/>
        <c:lblAlgn val="ctr"/>
        <c:lblOffset val="100"/>
        <c:noMultiLvlLbl val="0"/>
      </c:catAx>
      <c:valAx>
        <c:axId val="233999744"/>
        <c:scaling>
          <c:orientation val="minMax"/>
          <c:max val="8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3998208"/>
        <c:crosses val="autoZero"/>
        <c:crossBetween val="between"/>
        <c:majorUnit val="2"/>
      </c:valAx>
      <c:valAx>
        <c:axId val="234022016"/>
        <c:scaling>
          <c:orientation val="minMax"/>
          <c:max val="250"/>
          <c:min val="0"/>
        </c:scaling>
        <c:delete val="0"/>
        <c:axPos val="r"/>
        <c:numFmt formatCode="0" sourceLinked="0"/>
        <c:majorTickMark val="out"/>
        <c:minorTickMark val="none"/>
        <c:tickLblPos val="high"/>
        <c:txPr>
          <a:bodyPr/>
          <a:lstStyle/>
          <a:p>
            <a:pPr>
              <a:defRPr sz="900" b="0"/>
            </a:pPr>
            <a:endParaRPr lang="en-FI"/>
          </a:p>
        </c:txPr>
        <c:crossAx val="234023552"/>
        <c:crosses val="max"/>
        <c:crossBetween val="between"/>
        <c:majorUnit val="50"/>
      </c:valAx>
      <c:catAx>
        <c:axId val="234023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4022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02741844769404"/>
          <c:y val="3.8258684720445191E-2"/>
          <c:w val="0.6964285714285714"/>
          <c:h val="0.80298507462686564"/>
        </c:manualLayout>
      </c:layout>
      <c:barChart>
        <c:barDir val="col"/>
        <c:grouping val="clustered"/>
        <c:varyColors val="0"/>
        <c:ser>
          <c:idx val="0"/>
          <c:order val="0"/>
          <c:tx>
            <c:v>Päästöt yhteensä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E7-44B1-9D68-4B7AECF2250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E7-44B1-9D68-4B7AECF2250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E7-44B1-9D68-4B7AECF225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E7-44B1-9D68-4B7AECF225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E7-44B1-9D68-4B7AECF225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CE7-44B1-9D68-4B7AECF225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CE7-44B1-9D68-4B7AECF2250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CE7-44B1-9D68-4B7AECF2250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CE7-44B1-9D68-4B7AECF2250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CE7-44B1-9D68-4B7AECF2250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CE7-44B1-9D68-4B7AECF2250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CE7-44B1-9D68-4B7AECF2250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CE7-44B1-9D68-4B7AECF2250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CE7-44B1-9D68-4B7AECF2250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CE7-44B1-9D68-4B7AECF22501}"/>
              </c:ext>
            </c:extLst>
          </c:dPt>
          <c:cat>
            <c:multiLvlStrRef>
              <c:f>#REF!</c:f>
            </c:multiLvlStrRef>
          </c:cat>
          <c:val>
            <c:numRef>
              <c:f>([2]Lähtödata!$AG$701,[2]Lähtödata!$AG$714,[2]Lähtödata!$AG$727,[2]Lähtödata!$AG$740,[2]Lähtödata!$AG$753,[2]Lähtödata!$AG$766,[2]Lähtödata!$AG$779,[2]Lähtödata!$AG$792,[2]Lähtödata!$AG$805,[2]Lähtödata!$AG$818,[2]Lähtödata!$AG$831,[2]Lähtödata!$AG$844)</c:f>
              <c:numCache>
                <c:formatCode>0.0</c:formatCode>
                <c:ptCount val="12"/>
                <c:pt idx="0">
                  <c:v>695.48718941386392</c:v>
                </c:pt>
                <c:pt idx="1">
                  <c:v>685.12725480911524</c:v>
                </c:pt>
                <c:pt idx="2">
                  <c:v>860.06089272263102</c:v>
                </c:pt>
                <c:pt idx="3">
                  <c:v>710.45428715394871</c:v>
                </c:pt>
                <c:pt idx="4">
                  <c:v>579.17414099714631</c:v>
                </c:pt>
                <c:pt idx="5">
                  <c:v>604.31455981381384</c:v>
                </c:pt>
                <c:pt idx="6">
                  <c:v>506.37939356625805</c:v>
                </c:pt>
                <c:pt idx="7">
                  <c:v>501.38403623722706</c:v>
                </c:pt>
                <c:pt idx="8">
                  <c:v>510.20670944856033</c:v>
                </c:pt>
                <c:pt idx="9">
                  <c:v>491.8316677353273</c:v>
                </c:pt>
                <c:pt idx="10">
                  <c:v>560.45355126853974</c:v>
                </c:pt>
                <c:pt idx="11">
                  <c:v>493.07847876313787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CE7-44B1-9D68-4B7AECF2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234162816"/>
        <c:axId val="234161280"/>
      </c:barChart>
      <c:lineChart>
        <c:grouping val="standard"/>
        <c:varyColors val="0"/>
        <c:ser>
          <c:idx val="1"/>
          <c:order val="1"/>
          <c:tx>
            <c:v>Päästöt as. kohden</c:v>
          </c:tx>
          <c:spPr>
            <a:ln>
              <a:solidFill>
                <a:srgbClr val="B54441"/>
              </a:solidFill>
              <a:prstDash val="solid"/>
            </a:ln>
          </c:spPr>
          <c:marker>
            <c:spPr>
              <a:solidFill>
                <a:srgbClr val="B54441"/>
              </a:solidFill>
              <a:ln>
                <a:solidFill>
                  <a:srgbClr val="B54441"/>
                </a:solidFill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DCE7-44B1-9D68-4B7AECF22501}"/>
              </c:ext>
            </c:extLst>
          </c:dPt>
          <c:dPt>
            <c:idx val="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DCE7-44B1-9D68-4B7AECF22501}"/>
              </c:ext>
            </c:extLst>
          </c:dPt>
          <c:dPt>
            <c:idx val="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DCE7-44B1-9D68-4B7AECF22501}"/>
              </c:ext>
            </c:extLst>
          </c:dPt>
          <c:dPt>
            <c:idx val="3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DCE7-44B1-9D68-4B7AECF22501}"/>
              </c:ext>
            </c:extLst>
          </c:dPt>
          <c:dPt>
            <c:idx val="4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DCE7-44B1-9D68-4B7AECF22501}"/>
              </c:ext>
            </c:extLst>
          </c:dPt>
          <c:dPt>
            <c:idx val="5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DCE7-44B1-9D68-4B7AECF22501}"/>
              </c:ext>
            </c:extLst>
          </c:dPt>
          <c:dPt>
            <c:idx val="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DCE7-44B1-9D68-4B7AECF22501}"/>
              </c:ext>
            </c:extLst>
          </c:dPt>
          <c:dPt>
            <c:idx val="7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DCE7-44B1-9D68-4B7AECF22501}"/>
              </c:ext>
            </c:extLst>
          </c:dPt>
          <c:dPt>
            <c:idx val="8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DCE7-44B1-9D68-4B7AECF22501}"/>
              </c:ext>
            </c:extLst>
          </c:dPt>
          <c:dPt>
            <c:idx val="9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DCE7-44B1-9D68-4B7AECF22501}"/>
              </c:ext>
            </c:extLst>
          </c:dPt>
          <c:dPt>
            <c:idx val="1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DCE7-44B1-9D68-4B7AECF22501}"/>
              </c:ext>
            </c:extLst>
          </c:dPt>
          <c:dPt>
            <c:idx val="1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DCE7-44B1-9D68-4B7AECF22501}"/>
              </c:ext>
            </c:extLst>
          </c:dPt>
          <c:dPt>
            <c:idx val="12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DCE7-44B1-9D68-4B7AECF22501}"/>
              </c:ext>
            </c:extLst>
          </c:dPt>
          <c:dPt>
            <c:idx val="13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DCE7-44B1-9D68-4B7AECF22501}"/>
              </c:ext>
            </c:extLst>
          </c:dPt>
          <c:dPt>
            <c:idx val="14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DCE7-44B1-9D68-4B7AECF22501}"/>
              </c:ext>
            </c:extLst>
          </c:dPt>
          <c:dPt>
            <c:idx val="15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DCE7-44B1-9D68-4B7AECF22501}"/>
              </c:ext>
            </c:extLst>
          </c:dPt>
          <c:cat>
            <c:strLit>
              <c:ptCount val="13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</c:strLit>
          </c:cat>
          <c:val>
            <c:numRef>
              <c:f>[2]Lähtödata!$AG$1442:$AG$1453</c:f>
              <c:numCache>
                <c:formatCode>0.0</c:formatCode>
                <c:ptCount val="12"/>
                <c:pt idx="0">
                  <c:v>17.497853659744482</c:v>
                </c:pt>
                <c:pt idx="1">
                  <c:v>17.21728079835939</c:v>
                </c:pt>
                <c:pt idx="2">
                  <c:v>21.655820035820998</c:v>
                </c:pt>
                <c:pt idx="3">
                  <c:v>17.841644579456272</c:v>
                </c:pt>
                <c:pt idx="4">
                  <c:v>14.536773781365047</c:v>
                </c:pt>
                <c:pt idx="5">
                  <c:v>15.11579979023522</c:v>
                </c:pt>
                <c:pt idx="6">
                  <c:v>12.668986579090769</c:v>
                </c:pt>
                <c:pt idx="7">
                  <c:v>12.594740793218294</c:v>
                </c:pt>
                <c:pt idx="8">
                  <c:v>12.879454471867529</c:v>
                </c:pt>
                <c:pt idx="9">
                  <c:v>12.413722052885596</c:v>
                </c:pt>
                <c:pt idx="10">
                  <c:v>14.239165428570624</c:v>
                </c:pt>
                <c:pt idx="11">
                  <c:v>12.576928421454863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DCE7-44B1-9D68-4B7AECF2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53856"/>
        <c:axId val="234155392"/>
      </c:lineChart>
      <c:catAx>
        <c:axId val="2341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FI"/>
          </a:p>
        </c:txPr>
        <c:crossAx val="234155392"/>
        <c:crosses val="autoZero"/>
        <c:auto val="1"/>
        <c:lblAlgn val="ctr"/>
        <c:lblOffset val="100"/>
        <c:noMultiLvlLbl val="0"/>
      </c:catAx>
      <c:valAx>
        <c:axId val="234155392"/>
        <c:scaling>
          <c:orientation val="minMax"/>
          <c:max val="2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4153856"/>
        <c:crosses val="autoZero"/>
        <c:crossBetween val="between"/>
        <c:majorUnit val="5"/>
      </c:valAx>
      <c:valAx>
        <c:axId val="234161280"/>
        <c:scaling>
          <c:orientation val="minMax"/>
          <c:max val="900"/>
          <c:min val="0"/>
        </c:scaling>
        <c:delete val="0"/>
        <c:axPos val="r"/>
        <c:numFmt formatCode="0" sourceLinked="0"/>
        <c:majorTickMark val="out"/>
        <c:minorTickMark val="none"/>
        <c:tickLblPos val="high"/>
        <c:txPr>
          <a:bodyPr/>
          <a:lstStyle/>
          <a:p>
            <a:pPr>
              <a:defRPr sz="900" b="0"/>
            </a:pPr>
            <a:endParaRPr lang="en-FI"/>
          </a:p>
        </c:txPr>
        <c:crossAx val="234162816"/>
        <c:crosses val="max"/>
        <c:crossBetween val="between"/>
        <c:majorUnit val="180"/>
      </c:valAx>
      <c:catAx>
        <c:axId val="23416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41612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7"/>
          <c:order val="2"/>
          <c:tx>
            <c:strRef>
              <c:f>'Normeeratut päästöt'!$A$97</c:f>
              <c:strCache>
                <c:ptCount val="1"/>
                <c:pt idx="0">
                  <c:v>Muut sektorit</c:v>
                </c:pt>
              </c:strCache>
            </c:strRef>
          </c:tx>
          <c:spPr>
            <a:solidFill>
              <a:srgbClr val="DA9694"/>
            </a:solidFill>
            <a:ln>
              <a:noFill/>
            </a:ln>
            <a:effectLst/>
          </c:spPr>
          <c:invertIfNegative val="0"/>
          <c:cat>
            <c:numRef>
              <c:f>'Normeeratut päästöt'!$B$81:$M$81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'Normeeratut päästöt'!$B$97:$M$97</c:f>
              <c:numCache>
                <c:formatCode>0.0</c:formatCode>
                <c:ptCount val="12"/>
                <c:pt idx="0">
                  <c:v>211.05403068916166</c:v>
                </c:pt>
                <c:pt idx="1">
                  <c:v>210.72349314201952</c:v>
                </c:pt>
                <c:pt idx="2">
                  <c:v>247.51462566043429</c:v>
                </c:pt>
                <c:pt idx="3">
                  <c:v>241.14152690817056</c:v>
                </c:pt>
                <c:pt idx="4">
                  <c:v>223.70634546120121</c:v>
                </c:pt>
                <c:pt idx="5">
                  <c:v>204.77497177516125</c:v>
                </c:pt>
                <c:pt idx="6">
                  <c:v>180.41883525969317</c:v>
                </c:pt>
                <c:pt idx="7">
                  <c:v>228.87666494403933</c:v>
                </c:pt>
                <c:pt idx="8">
                  <c:v>232.48173782862881</c:v>
                </c:pt>
                <c:pt idx="9">
                  <c:v>239.3575513902725</c:v>
                </c:pt>
                <c:pt idx="10">
                  <c:v>256.47495893480243</c:v>
                </c:pt>
                <c:pt idx="11">
                  <c:v>252.49389009479157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A-4EC3-9D20-E2A0058AB082}"/>
            </c:ext>
          </c:extLst>
        </c:ser>
        <c:ser>
          <c:idx val="8"/>
          <c:order val="3"/>
          <c:tx>
            <c:strRef>
              <c:f>'Normeeratut päästöt'!$A$96</c:f>
              <c:strCache>
                <c:ptCount val="1"/>
                <c:pt idx="0">
                  <c:v>Lämmitys (normeerattu)</c:v>
                </c:pt>
              </c:strCache>
            </c:strRef>
          </c:tx>
          <c:spPr>
            <a:solidFill>
              <a:srgbClr val="C4BD97"/>
            </a:solidFill>
            <a:ln>
              <a:noFill/>
            </a:ln>
            <a:effectLst/>
          </c:spPr>
          <c:invertIfNegative val="0"/>
          <c:cat>
            <c:numRef>
              <c:f>'Normeeratut päästöt'!$B$81:$M$81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'Normeeratut päästöt'!$B$96:$M$96</c:f>
              <c:numCache>
                <c:formatCode>0.0</c:formatCode>
                <c:ptCount val="12"/>
                <c:pt idx="0">
                  <c:v>66.12893210005376</c:v>
                </c:pt>
                <c:pt idx="1">
                  <c:v>75.267863681365014</c:v>
                </c:pt>
                <c:pt idx="2">
                  <c:v>80.073958694893548</c:v>
                </c:pt>
                <c:pt idx="3">
                  <c:v>73.043967964365919</c:v>
                </c:pt>
                <c:pt idx="4">
                  <c:v>71.699228805679638</c:v>
                </c:pt>
                <c:pt idx="5">
                  <c:v>68.694157723204114</c:v>
                </c:pt>
                <c:pt idx="6">
                  <c:v>69.70865499699562</c:v>
                </c:pt>
                <c:pt idx="7">
                  <c:v>73.208971839223025</c:v>
                </c:pt>
                <c:pt idx="8">
                  <c:v>70.975000814573193</c:v>
                </c:pt>
                <c:pt idx="9">
                  <c:v>74.687883787822614</c:v>
                </c:pt>
                <c:pt idx="10">
                  <c:v>81.889517718797919</c:v>
                </c:pt>
                <c:pt idx="11">
                  <c:v>79.720281729980556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A-4EC3-9D20-E2A0058AB082}"/>
            </c:ext>
          </c:extLst>
        </c:ser>
        <c:ser>
          <c:idx val="9"/>
          <c:order val="4"/>
          <c:tx>
            <c:strRef>
              <c:f>'Normeeratut päästöt'!$A$95</c:f>
              <c:strCache>
                <c:ptCount val="1"/>
                <c:pt idx="0">
                  <c:v>Kuluttajien ja teoll. sähkö  (normeerattu)</c:v>
                </c:pt>
              </c:strCache>
            </c:strRef>
          </c:tx>
          <c:spPr>
            <a:solidFill>
              <a:srgbClr val="FFAE5D"/>
            </a:solidFill>
            <a:ln>
              <a:noFill/>
            </a:ln>
            <a:effectLst/>
          </c:spPr>
          <c:invertIfNegative val="0"/>
          <c:cat>
            <c:numRef>
              <c:f>'Normeeratut päästöt'!$B$81:$M$81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'Normeeratut päästöt'!$B$95:$M$95</c:f>
              <c:numCache>
                <c:formatCode>0.0</c:formatCode>
                <c:ptCount val="12"/>
                <c:pt idx="0">
                  <c:v>470.34452830995582</c:v>
                </c:pt>
                <c:pt idx="1">
                  <c:v>389.79573109799475</c:v>
                </c:pt>
                <c:pt idx="2">
                  <c:v>421.82734813248555</c:v>
                </c:pt>
                <c:pt idx="3">
                  <c:v>410.68120323146161</c:v>
                </c:pt>
                <c:pt idx="4">
                  <c:v>447.919847464344</c:v>
                </c:pt>
                <c:pt idx="5">
                  <c:v>417.89908275821966</c:v>
                </c:pt>
                <c:pt idx="6">
                  <c:v>395.37015733982889</c:v>
                </c:pt>
                <c:pt idx="7">
                  <c:v>421.84496131413772</c:v>
                </c:pt>
                <c:pt idx="8">
                  <c:v>413.0108438893688</c:v>
                </c:pt>
                <c:pt idx="9">
                  <c:v>402.99394494405544</c:v>
                </c:pt>
                <c:pt idx="10">
                  <c:v>425.44088484651462</c:v>
                </c:pt>
                <c:pt idx="11">
                  <c:v>390.29930303852541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6A-4EC3-9D20-E2A0058AB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8314368"/>
        <c:axId val="38315904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'Normeeratut päästöt'!$A$85</c15:sqref>
                        </c15:formulaRef>
                      </c:ext>
                    </c:extLst>
                    <c:strCache>
                      <c:ptCount val="1"/>
                      <c:pt idx="0">
                        <c:v>Teollisuuden sähkönkulutus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'Normeeratut päästöt'!$B$81:$M$81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'Normeeratut päästöt'!#REF!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86A-4EC3-9D20-E2A0058AB082}"/>
                  </c:ext>
                </c:extLst>
              </c15:ser>
            </c15:filteredBarSeries>
            <c15:filteredBarSeries>
              <c15:ser>
                <c:idx val="6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'Normeeratut päästöt'!$A$88</c15:sqref>
                        </c15:formulaRef>
                      </c:ext>
                    </c:extLst>
                    <c:strCache>
                      <c:ptCount val="1"/>
                      <c:pt idx="0">
                        <c:v>Teoll. ja työkoneet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'Normeeratut päästöt'!$B$81:$M$81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'Normeeratut päästöt'!#REF!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6A-4EC3-9D20-E2A0058AB08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0"/>
          <c:order val="5"/>
          <c:tx>
            <c:strRef>
              <c:f>'Normeeratut päästöt'!$A$92</c:f>
              <c:strCache>
                <c:ptCount val="1"/>
                <c:pt idx="0">
                  <c:v>Yhteensä (CO2-raportti)</c:v>
                </c:pt>
              </c:strCache>
            </c:strRef>
          </c:tx>
          <c:spPr>
            <a:ln w="28575" cap="rnd">
              <a:solidFill>
                <a:srgbClr val="A2D668"/>
              </a:solidFill>
              <a:round/>
            </a:ln>
            <a:effectLst/>
          </c:spPr>
          <c:marker>
            <c:symbol val="none"/>
          </c:marker>
          <c:cat>
            <c:multiLvlStrRef>
              <c:f>'Normeeratut päästöt'!#REF!</c:f>
            </c:multiLvlStrRef>
          </c:cat>
          <c:val>
            <c:numRef>
              <c:f>'Normeeratut päästöt'!$B$92:$M$92</c:f>
              <c:numCache>
                <c:formatCode>0.0</c:formatCode>
                <c:ptCount val="12"/>
                <c:pt idx="0">
                  <c:v>695.48718941386392</c:v>
                </c:pt>
                <c:pt idx="1">
                  <c:v>685.12725480911524</c:v>
                </c:pt>
                <c:pt idx="2">
                  <c:v>860.06089272263102</c:v>
                </c:pt>
                <c:pt idx="3">
                  <c:v>710.45428715394871</c:v>
                </c:pt>
                <c:pt idx="4">
                  <c:v>579.17414099714631</c:v>
                </c:pt>
                <c:pt idx="5">
                  <c:v>604.31455981381384</c:v>
                </c:pt>
                <c:pt idx="6">
                  <c:v>506.37939356625805</c:v>
                </c:pt>
                <c:pt idx="7">
                  <c:v>501.38403730738435</c:v>
                </c:pt>
                <c:pt idx="8">
                  <c:v>510.20670944856033</c:v>
                </c:pt>
                <c:pt idx="9">
                  <c:v>491.8316677353273</c:v>
                </c:pt>
                <c:pt idx="10">
                  <c:v>560.45355126853974</c:v>
                </c:pt>
                <c:pt idx="11">
                  <c:v>493.07847876313787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6A-4EC3-9D20-E2A0058AB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14368"/>
        <c:axId val="38315904"/>
      </c:lineChart>
      <c:catAx>
        <c:axId val="383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FI"/>
          </a:p>
        </c:txPr>
        <c:crossAx val="38315904"/>
        <c:crosses val="autoZero"/>
        <c:auto val="1"/>
        <c:lblAlgn val="ctr"/>
        <c:lblOffset val="100"/>
        <c:noMultiLvlLbl val="0"/>
      </c:catAx>
      <c:valAx>
        <c:axId val="3831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fi-FI" sz="1000"/>
                  <a:t>kt CO</a:t>
                </a:r>
                <a:r>
                  <a:rPr lang="fi-FI" sz="1000" baseline="-25000"/>
                  <a:t>2</a:t>
                </a:r>
                <a:r>
                  <a:rPr lang="fi-FI" sz="1000"/>
                  <a:t>-ekv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n-FI"/>
          </a:p>
        </c:txPr>
        <c:crossAx val="38314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1000"/>
            </a:pPr>
            <a:endParaRPr lang="en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4.5283018867924525E-2"/>
          <c:y val="0.17181115072480346"/>
          <c:w val="0.95020495496093516"/>
          <c:h val="0.8281888173069275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9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B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D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F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1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3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5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7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9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B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D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F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0.32549077272415161</c:v>
              </c:pt>
              <c:pt idx="1">
                <c:v>0.37586909532546997</c:v>
              </c:pt>
              <c:pt idx="2">
                <c:v>0.39637231826782227</c:v>
              </c:pt>
              <c:pt idx="3">
                <c:v>0.42858859896659851</c:v>
              </c:pt>
              <c:pt idx="4">
                <c:v>0.40002858638763428</c:v>
              </c:pt>
              <c:pt idx="5">
                <c:v>0.16155390441417694</c:v>
              </c:pt>
              <c:pt idx="6">
                <c:v>0.4136243462562561</c:v>
              </c:pt>
              <c:pt idx="7">
                <c:v>0.2886250913143158</c:v>
              </c:pt>
              <c:pt idx="8">
                <c:v>0.42794132232666016</c:v>
              </c:pt>
              <c:pt idx="9">
                <c:v>0.37315830588340759</c:v>
              </c:pt>
              <c:pt idx="10">
                <c:v>0.26043814420700073</c:v>
              </c:pt>
              <c:pt idx="11">
                <c:v>0.30274638533592224</c:v>
              </c:pt>
              <c:pt idx="12">
                <c:v>0.37551555037498474</c:v>
              </c:pt>
              <c:pt idx="13">
                <c:v>0.44183433055877686</c:v>
              </c:pt>
              <c:pt idx="14">
                <c:v>0.47757220268249512</c:v>
              </c:pt>
              <c:pt idx="15">
                <c:v>0.51075804233551025</c:v>
              </c:pt>
              <c:pt idx="16">
                <c:v>0.40229147672653198</c:v>
              </c:pt>
              <c:pt idx="17">
                <c:v>0.50813710689544678</c:v>
              </c:pt>
              <c:pt idx="18">
                <c:v>0.51900053024291992</c:v>
              </c:pt>
              <c:pt idx="19">
                <c:v>0.328634113073349</c:v>
              </c:pt>
              <c:pt idx="20">
                <c:v>0.44733458757400513</c:v>
              </c:pt>
              <c:pt idx="21">
                <c:v>0.40654748678207397</c:v>
              </c:pt>
              <c:pt idx="22">
                <c:v>0.4690946638584137</c:v>
              </c:pt>
              <c:pt idx="23">
                <c:v>0.38246729969978333</c:v>
              </c:pt>
            </c:numLit>
          </c:val>
          <c:extLst>
            <c:ext xmlns:c16="http://schemas.microsoft.com/office/drawing/2014/chart" uri="{C3380CC4-5D6E-409C-BE32-E72D297353CC}">
              <c16:uniqueId val="{00000030-741E-473E-A67B-4424C2131468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2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4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6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8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C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E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0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2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4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6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8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A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C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E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0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2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4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6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8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A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C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E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0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0.25238403677940369</c:v>
              </c:pt>
              <c:pt idx="1">
                <c:v>0.33194413781166077</c:v>
              </c:pt>
              <c:pt idx="2">
                <c:v>0.14302414655685425</c:v>
              </c:pt>
              <c:pt idx="3">
                <c:v>0.16954101622104645</c:v>
              </c:pt>
              <c:pt idx="4">
                <c:v>0.25618812441825867</c:v>
              </c:pt>
              <c:pt idx="5">
                <c:v>0.49534159898757935</c:v>
              </c:pt>
              <c:pt idx="6">
                <c:v>0.25591090321540833</c:v>
              </c:pt>
              <c:pt idx="7">
                <c:v>0.27452948689460754</c:v>
              </c:pt>
              <c:pt idx="8">
                <c:v>0.19523690640926361</c:v>
              </c:pt>
              <c:pt idx="9">
                <c:v>0.27238166332244873</c:v>
              </c:pt>
              <c:pt idx="10">
                <c:v>0.37591969966888428</c:v>
              </c:pt>
              <c:pt idx="11">
                <c:v>0.29133635759353638</c:v>
              </c:pt>
              <c:pt idx="12">
                <c:v>0.29841232299804688</c:v>
              </c:pt>
              <c:pt idx="13">
                <c:v>0.21405094861984253</c:v>
              </c:pt>
              <c:pt idx="14">
                <c:v>0.2969927191734314</c:v>
              </c:pt>
              <c:pt idx="15">
                <c:v>0.21737763285636902</c:v>
              </c:pt>
              <c:pt idx="16">
                <c:v>0.23669163882732391</c:v>
              </c:pt>
              <c:pt idx="17">
                <c:v>0.29456627368927002</c:v>
              </c:pt>
              <c:pt idx="18">
                <c:v>0.22001071274280548</c:v>
              </c:pt>
              <c:pt idx="19">
                <c:v>0.3851713240146637</c:v>
              </c:pt>
              <c:pt idx="20">
                <c:v>0.25068515539169312</c:v>
              </c:pt>
              <c:pt idx="21">
                <c:v>0.31803491711616516</c:v>
              </c:pt>
              <c:pt idx="22">
                <c:v>0.2533906102180481</c:v>
              </c:pt>
              <c:pt idx="23">
                <c:v>0.31228470802307129</c:v>
              </c:pt>
            </c:numLit>
          </c:val>
          <c:extLst>
            <c:ext xmlns:c16="http://schemas.microsoft.com/office/drawing/2014/chart" uri="{C3380CC4-5D6E-409C-BE32-E72D297353CC}">
              <c16:uniqueId val="{00000061-741E-473E-A67B-4424C2131468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3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5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7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9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B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D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F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1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3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5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7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9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B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D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F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1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3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5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7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9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B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D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F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1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1.4348206110298634E-2</c:v>
              </c:pt>
              <c:pt idx="1">
                <c:v>4.2601507157087326E-3</c:v>
              </c:pt>
              <c:pt idx="2">
                <c:v>8.4803886711597443E-3</c:v>
              </c:pt>
              <c:pt idx="3">
                <c:v>1.5250658616423607E-2</c:v>
              </c:pt>
              <c:pt idx="4">
                <c:v>8.5044540464878082E-3</c:v>
              </c:pt>
              <c:pt idx="5">
                <c:v>3.2643213868141174E-2</c:v>
              </c:pt>
              <c:pt idx="6">
                <c:v>1.9402440637350082E-2</c:v>
              </c:pt>
              <c:pt idx="7">
                <c:v>3.0480410903692245E-2</c:v>
              </c:pt>
              <c:pt idx="8">
                <c:v>7.9503357410430908E-3</c:v>
              </c:pt>
              <c:pt idx="9">
                <c:v>2.5767792016267776E-2</c:v>
              </c:pt>
              <c:pt idx="10">
                <c:v>1.9938768818974495E-2</c:v>
              </c:pt>
              <c:pt idx="11">
                <c:v>2.9107030481100082E-2</c:v>
              </c:pt>
              <c:pt idx="12">
                <c:v>1.2046200223267078E-2</c:v>
              </c:pt>
              <c:pt idx="13">
                <c:v>1.7854237928986549E-2</c:v>
              </c:pt>
              <c:pt idx="14">
                <c:v>8.0213267356157303E-3</c:v>
              </c:pt>
              <c:pt idx="15">
                <c:v>1.6347402706742287E-2</c:v>
              </c:pt>
              <c:pt idx="16">
                <c:v>2.274329774081707E-2</c:v>
              </c:pt>
              <c:pt idx="17">
                <c:v>2.2521689534187317E-2</c:v>
              </c:pt>
              <c:pt idx="18">
                <c:v>9.2051802203059196E-3</c:v>
              </c:pt>
              <c:pt idx="19">
                <c:v>1.7027897760272026E-2</c:v>
              </c:pt>
              <c:pt idx="20">
                <c:v>1.6275264322757721E-2</c:v>
              </c:pt>
              <c:pt idx="21">
                <c:v>1.685735210776329E-2</c:v>
              </c:pt>
              <c:pt idx="22">
                <c:v>8.8127516210079193E-3</c:v>
              </c:pt>
              <c:pt idx="23">
                <c:v>2.0290670916438103E-2</c:v>
              </c:pt>
            </c:numLit>
          </c:val>
          <c:extLst>
            <c:ext xmlns:c16="http://schemas.microsoft.com/office/drawing/2014/chart" uri="{C3380CC4-5D6E-409C-BE32-E72D297353CC}">
              <c16:uniqueId val="{00000092-741E-473E-A67B-4424C2131468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4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6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8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A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C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E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0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2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4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6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8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A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C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E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0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2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4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6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8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A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C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E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0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2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0.17077898979187012</c:v>
              </c:pt>
              <c:pt idx="1">
                <c:v>4.1456561535596848E-2</c:v>
              </c:pt>
              <c:pt idx="2">
                <c:v>0.95506578683853149</c:v>
              </c:pt>
              <c:pt idx="3">
                <c:v>1.1794339418411255</c:v>
              </c:pt>
              <c:pt idx="4">
                <c:v>0.5622527003288269</c:v>
              </c:pt>
              <c:pt idx="5">
                <c:v>0.16343319416046143</c:v>
              </c:pt>
              <c:pt idx="6">
                <c:v>0.6304633617401123</c:v>
              </c:pt>
              <c:pt idx="7">
                <c:v>0.4744124710559845</c:v>
              </c:pt>
              <c:pt idx="8">
                <c:v>0.89703035354614258</c:v>
              </c:pt>
              <c:pt idx="9">
                <c:v>0.40620729327201843</c:v>
              </c:pt>
              <c:pt idx="10">
                <c:v>6.3713259994983673E-2</c:v>
              </c:pt>
              <c:pt idx="11">
                <c:v>0.39006704092025757</c:v>
              </c:pt>
              <c:pt idx="12">
                <c:v>0.83701670169830322</c:v>
              </c:pt>
              <c:pt idx="13">
                <c:v>1.3649553060531616</c:v>
              </c:pt>
              <c:pt idx="14">
                <c:v>1.0252227783203125</c:v>
              </c:pt>
              <c:pt idx="15">
                <c:v>0.70904761552810669</c:v>
              </c:pt>
              <c:pt idx="16">
                <c:v>0.53123372793197632</c:v>
              </c:pt>
              <c:pt idx="17">
                <c:v>1.1738091707229614</c:v>
              </c:pt>
              <c:pt idx="18">
                <c:v>0.85214000940322876</c:v>
              </c:pt>
              <c:pt idx="19">
                <c:v>5.182361975312233E-2</c:v>
              </c:pt>
              <c:pt idx="20">
                <c:v>1.0544100999832153</c:v>
              </c:pt>
              <c:pt idx="21">
                <c:v>0.23774252831935883</c:v>
              </c:pt>
              <c:pt idx="22">
                <c:v>2.3903884887695313</c:v>
              </c:pt>
              <c:pt idx="23">
                <c:v>0.97546303272247314</c:v>
              </c:pt>
            </c:numLit>
          </c:val>
          <c:extLst>
            <c:ext xmlns:c16="http://schemas.microsoft.com/office/drawing/2014/chart" uri="{C3380CC4-5D6E-409C-BE32-E72D297353CC}">
              <c16:uniqueId val="{000000C3-741E-473E-A67B-4424C2131468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5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7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9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B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D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F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1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3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5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7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9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B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D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F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1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3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5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7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9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B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D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F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1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3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0.30114865303039551</c:v>
              </c:pt>
              <c:pt idx="1">
                <c:v>1.033799409866333</c:v>
              </c:pt>
              <c:pt idx="2">
                <c:v>0.32947796583175659</c:v>
              </c:pt>
              <c:pt idx="3">
                <c:v>0.61343330144882202</c:v>
              </c:pt>
              <c:pt idx="4">
                <c:v>0.80322229862213135</c:v>
              </c:pt>
              <c:pt idx="5">
                <c:v>0.79069161415100098</c:v>
              </c:pt>
              <c:pt idx="6">
                <c:v>0.57779508829116821</c:v>
              </c:pt>
              <c:pt idx="7">
                <c:v>0.91307395696640015</c:v>
              </c:pt>
              <c:pt idx="8">
                <c:v>0.53499400615692139</c:v>
              </c:pt>
              <c:pt idx="9">
                <c:v>1.0417617559432983</c:v>
              </c:pt>
              <c:pt idx="10">
                <c:v>0.70291000604629517</c:v>
              </c:pt>
              <c:pt idx="11">
                <c:v>0.85276609659194946</c:v>
              </c:pt>
              <c:pt idx="12">
                <c:v>1.1674944162368774</c:v>
              </c:pt>
              <c:pt idx="13">
                <c:v>0.58201372623443604</c:v>
              </c:pt>
              <c:pt idx="14">
                <c:v>0.68996173143386841</c:v>
              </c:pt>
              <c:pt idx="15">
                <c:v>0.61029398441314697</c:v>
              </c:pt>
              <c:pt idx="16">
                <c:v>1.0434900522232056</c:v>
              </c:pt>
              <c:pt idx="17">
                <c:v>0.6545979380607605</c:v>
              </c:pt>
              <c:pt idx="18">
                <c:v>0.63834512233734131</c:v>
              </c:pt>
              <c:pt idx="19">
                <c:v>1.0338383913040161</c:v>
              </c:pt>
              <c:pt idx="20">
                <c:v>0.98518091440200806</c:v>
              </c:pt>
              <c:pt idx="21">
                <c:v>1.3475668430328369</c:v>
              </c:pt>
              <c:pt idx="22">
                <c:v>0.53737825155258179</c:v>
              </c:pt>
              <c:pt idx="23">
                <c:v>1.4031535387039185</c:v>
              </c:pt>
            </c:numLit>
          </c:val>
          <c:extLst>
            <c:ext xmlns:c16="http://schemas.microsoft.com/office/drawing/2014/chart" uri="{C3380CC4-5D6E-409C-BE32-E72D297353CC}">
              <c16:uniqueId val="{000000F4-741E-473E-A67B-4424C2131468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6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8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A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C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FE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0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2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4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6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8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A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C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E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0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2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4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6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8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A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C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E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0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2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4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1.1085002422332764</c:v>
              </c:pt>
              <c:pt idx="1">
                <c:v>1.2431982755661011</c:v>
              </c:pt>
              <c:pt idx="2">
                <c:v>1.4979597330093384</c:v>
              </c:pt>
              <c:pt idx="3">
                <c:v>0.95354592800140381</c:v>
              </c:pt>
              <c:pt idx="4">
                <c:v>1.4047187566757202</c:v>
              </c:pt>
              <c:pt idx="5">
                <c:v>2.0460789203643799</c:v>
              </c:pt>
              <c:pt idx="6">
                <c:v>1.9807280302047729</c:v>
              </c:pt>
              <c:pt idx="7">
                <c:v>1.7679498195648193</c:v>
              </c:pt>
              <c:pt idx="8">
                <c:v>2.0418462753295898</c:v>
              </c:pt>
              <c:pt idx="9">
                <c:v>2.199176549911499</c:v>
              </c:pt>
              <c:pt idx="10">
                <c:v>2.6722652912139893</c:v>
              </c:pt>
              <c:pt idx="11">
                <c:v>1.871196985244751</c:v>
              </c:pt>
              <c:pt idx="12">
                <c:v>1.4141370058059692</c:v>
              </c:pt>
              <c:pt idx="13">
                <c:v>1.5310920476913452</c:v>
              </c:pt>
              <c:pt idx="14">
                <c:v>2.0072507858276367</c:v>
              </c:pt>
              <c:pt idx="15">
                <c:v>2.2100358009338379</c:v>
              </c:pt>
              <c:pt idx="16">
                <c:v>1.9888150691986084</c:v>
              </c:pt>
              <c:pt idx="17">
                <c:v>1.9600385427474976</c:v>
              </c:pt>
              <c:pt idx="18">
                <c:v>2.1678915023803711</c:v>
              </c:pt>
              <c:pt idx="19">
                <c:v>2.7820382118225098</c:v>
              </c:pt>
              <c:pt idx="20">
                <c:v>1.592399001121521</c:v>
              </c:pt>
              <c:pt idx="21">
                <c:v>2.7696170806884766</c:v>
              </c:pt>
              <c:pt idx="22">
                <c:v>1.5461058616638184</c:v>
              </c:pt>
              <c:pt idx="23">
                <c:v>3.2121710777282715</c:v>
              </c:pt>
            </c:numLit>
          </c:val>
          <c:extLst>
            <c:ext xmlns:c16="http://schemas.microsoft.com/office/drawing/2014/chart" uri="{C3380CC4-5D6E-409C-BE32-E72D297353CC}">
              <c16:uniqueId val="{00000125-741E-473E-A67B-4424C2131468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7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9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B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D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2F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1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3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5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7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9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B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D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F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1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3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5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7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9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B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D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F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1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3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5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1.7781432718038559E-2</c:v>
              </c:pt>
              <c:pt idx="1">
                <c:v>8.1156209111213684E-2</c:v>
              </c:pt>
              <c:pt idx="2">
                <c:v>1.1393490247428417E-2</c:v>
              </c:pt>
              <c:pt idx="3">
                <c:v>0.1487119048833847</c:v>
              </c:pt>
              <c:pt idx="4">
                <c:v>0.26315554976463318</c:v>
              </c:pt>
              <c:pt idx="5">
                <c:v>0.1705741286277771</c:v>
              </c:pt>
              <c:pt idx="6">
                <c:v>0.14236128330230713</c:v>
              </c:pt>
              <c:pt idx="7">
                <c:v>0.20797345042228699</c:v>
              </c:pt>
              <c:pt idx="8">
                <c:v>0.15936800837516785</c:v>
              </c:pt>
              <c:pt idx="9">
                <c:v>0.11583550274372101</c:v>
              </c:pt>
              <c:pt idx="10">
                <c:v>0.30267676711082458</c:v>
              </c:pt>
              <c:pt idx="11">
                <c:v>0.44964975118637085</c:v>
              </c:pt>
              <c:pt idx="12">
                <c:v>6.6718213260173798E-2</c:v>
              </c:pt>
              <c:pt idx="13">
                <c:v>0.2102377861738205</c:v>
              </c:pt>
              <c:pt idx="14">
                <c:v>0.12895464897155762</c:v>
              </c:pt>
              <c:pt idx="15">
                <c:v>0.57699722051620483</c:v>
              </c:pt>
              <c:pt idx="16">
                <c:v>0.69802099466323853</c:v>
              </c:pt>
              <c:pt idx="17">
                <c:v>0.28472962975502014</c:v>
              </c:pt>
              <c:pt idx="18">
                <c:v>0.67100852727890015</c:v>
              </c:pt>
              <c:pt idx="19">
                <c:v>0.51641708612442017</c:v>
              </c:pt>
              <c:pt idx="20">
                <c:v>1.2088005542755127</c:v>
              </c:pt>
              <c:pt idx="21">
                <c:v>0.48730793595314026</c:v>
              </c:pt>
              <c:pt idx="22">
                <c:v>1.2418893575668335</c:v>
              </c:pt>
              <c:pt idx="23">
                <c:v>1.5165095329284668</c:v>
              </c:pt>
            </c:numLit>
          </c:val>
          <c:extLst>
            <c:ext xmlns:c16="http://schemas.microsoft.com/office/drawing/2014/chart" uri="{C3380CC4-5D6E-409C-BE32-E72D297353CC}">
              <c16:uniqueId val="{00000156-741E-473E-A67B-4424C2131468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8-741E-473E-A67B-4424C2131468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A-741E-473E-A67B-4424C2131468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C-741E-473E-A67B-4424C2131468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E-741E-473E-A67B-4424C2131468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60-741E-473E-A67B-4424C2131468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2-741E-473E-A67B-4424C2131468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4-741E-473E-A67B-4424C2131468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6-741E-473E-A67B-4424C2131468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8-741E-473E-A67B-4424C2131468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A-741E-473E-A67B-4424C2131468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C-741E-473E-A67B-4424C2131468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E-741E-473E-A67B-4424C2131468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0-741E-473E-A67B-4424C2131468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2-741E-473E-A67B-4424C2131468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4-741E-473E-A67B-4424C2131468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6-741E-473E-A67B-4424C2131468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8-741E-473E-A67B-4424C2131468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A-741E-473E-A67B-4424C2131468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C-741E-473E-A67B-4424C2131468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E-741E-473E-A67B-4424C2131468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0-741E-473E-A67B-4424C2131468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2-741E-473E-A67B-4424C2131468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4-741E-473E-A67B-4424C2131468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6-741E-473E-A67B-4424C2131468}"/>
              </c:ext>
            </c:extLst>
          </c:dPt>
          <c:cat>
            <c:strLit>
              <c:ptCount val="24"/>
              <c:pt idx="0">
                <c:v>Järvenpää</c:v>
              </c:pt>
              <c:pt idx="1">
                <c:v>Imatra</c:v>
              </c:pt>
              <c:pt idx="2">
                <c:v>Kerava</c:v>
              </c:pt>
              <c:pt idx="3">
                <c:v>Vaasa</c:v>
              </c:pt>
              <c:pt idx="4">
                <c:v>--&gt;  Rauma</c:v>
              </c:pt>
              <c:pt idx="5">
                <c:v>Tuusula</c:v>
              </c:pt>
              <c:pt idx="6">
                <c:v>Kirkkonummi</c:v>
              </c:pt>
              <c:pt idx="7">
                <c:v>Nokia</c:v>
              </c:pt>
              <c:pt idx="8">
                <c:v>Hyvinkää</c:v>
              </c:pt>
              <c:pt idx="9">
                <c:v>Kaarina</c:v>
              </c:pt>
              <c:pt idx="10">
                <c:v>Nurmijärvi</c:v>
              </c:pt>
              <c:pt idx="11">
                <c:v>Ylöjärvi</c:v>
              </c:pt>
              <c:pt idx="12">
                <c:v>Kotka</c:v>
              </c:pt>
              <c:pt idx="13">
                <c:v>Kajaani</c:v>
              </c:pt>
              <c:pt idx="14">
                <c:v>Riihimäki</c:v>
              </c:pt>
              <c:pt idx="15">
                <c:v>Mikkeli</c:v>
              </c:pt>
              <c:pt idx="16">
                <c:v>Kangasala</c:v>
              </c:pt>
              <c:pt idx="17">
                <c:v>Rovaniemi</c:v>
              </c:pt>
              <c:pt idx="18">
                <c:v>Hämeenlinna</c:v>
              </c:pt>
              <c:pt idx="19">
                <c:v>Vihti</c:v>
              </c:pt>
              <c:pt idx="20">
                <c:v>Kokkola</c:v>
              </c:pt>
              <c:pt idx="21">
                <c:v>Lohja</c:v>
              </c:pt>
              <c:pt idx="22">
                <c:v>Seinäjoki</c:v>
              </c:pt>
              <c:pt idx="23">
                <c:v>Salo</c:v>
              </c:pt>
            </c:strLit>
          </c:cat>
          <c:val>
            <c:numLit>
              <c:formatCode>General</c:formatCode>
              <c:ptCount val="24"/>
              <c:pt idx="0">
                <c:v>0.46467563509941101</c:v>
              </c:pt>
              <c:pt idx="1">
                <c:v>0.28256353735923767</c:v>
              </c:pt>
              <c:pt idx="2">
                <c:v>0.22493351995944977</c:v>
              </c:pt>
              <c:pt idx="3">
                <c:v>0.1065911129117012</c:v>
              </c:pt>
              <c:pt idx="4">
                <c:v>0.25575503706932068</c:v>
              </c:pt>
              <c:pt idx="5">
                <c:v>0.17834904789924622</c:v>
              </c:pt>
              <c:pt idx="6">
                <c:v>6.6581897437572479E-2</c:v>
              </c:pt>
              <c:pt idx="7">
                <c:v>0.33292505145072937</c:v>
              </c:pt>
              <c:pt idx="8">
                <c:v>0.18052522838115692</c:v>
              </c:pt>
              <c:pt idx="9">
                <c:v>6.8256564438343048E-2</c:v>
              </c:pt>
              <c:pt idx="10">
                <c:v>0.14760366082191467</c:v>
              </c:pt>
              <c:pt idx="11">
                <c:v>0.39629068970680237</c:v>
              </c:pt>
              <c:pt idx="12">
                <c:v>0.47532320022583008</c:v>
              </c:pt>
              <c:pt idx="13">
                <c:v>0.33221715688705444</c:v>
              </c:pt>
              <c:pt idx="14">
                <c:v>0.11487489938735962</c:v>
              </c:pt>
              <c:pt idx="15">
                <c:v>0.34360435605049133</c:v>
              </c:pt>
              <c:pt idx="16">
                <c:v>0.32657256722450256</c:v>
              </c:pt>
              <c:pt idx="17">
                <c:v>0.36508747935295105</c:v>
              </c:pt>
              <c:pt idx="18">
                <c:v>0.21291546523571014</c:v>
              </c:pt>
              <c:pt idx="19">
                <c:v>0.33945047855377197</c:v>
              </c:pt>
              <c:pt idx="20">
                <c:v>0.11552775651216507</c:v>
              </c:pt>
              <c:pt idx="21">
                <c:v>0.30446979403495789</c:v>
              </c:pt>
              <c:pt idx="22">
                <c:v>0.2513805627822876</c:v>
              </c:pt>
              <c:pt idx="23">
                <c:v>0.13769051432609558</c:v>
              </c:pt>
            </c:numLit>
          </c:val>
          <c:extLst>
            <c:ext xmlns:c16="http://schemas.microsoft.com/office/drawing/2014/chart" uri="{C3380CC4-5D6E-409C-BE32-E72D297353CC}">
              <c16:uniqueId val="{00000187-741E-473E-A67B-4424C2131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5102592"/>
        <c:axId val="235104128"/>
      </c:barChart>
      <c:catAx>
        <c:axId val="23510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en-FI"/>
          </a:p>
        </c:txPr>
        <c:crossAx val="235104128"/>
        <c:crosses val="autoZero"/>
        <c:auto val="1"/>
        <c:lblAlgn val="ctr"/>
        <c:lblOffset val="100"/>
        <c:tickLblSkip val="1"/>
        <c:noMultiLvlLbl val="0"/>
      </c:catAx>
      <c:valAx>
        <c:axId val="235104128"/>
        <c:scaling>
          <c:orientation val="minMax"/>
        </c:scaling>
        <c:delete val="0"/>
        <c:axPos val="l"/>
        <c:majorGridlines>
          <c:spPr>
            <a:ln>
              <a:solidFill>
                <a:srgbClr val="D2D2D2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en-FI"/>
          </a:p>
        </c:txPr>
        <c:crossAx val="2351025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1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2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3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4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5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6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7"/>
        <c:txPr>
          <a:bodyPr/>
          <a:lstStyle/>
          <a:p>
            <a:pPr>
              <a:defRPr sz="1000" b="0"/>
            </a:pPr>
            <a:endParaRPr lang="en-FI"/>
          </a:p>
        </c:txPr>
      </c:legendEntry>
      <c:layout>
        <c:manualLayout>
          <c:xMode val="edge"/>
          <c:yMode val="edge"/>
          <c:x val="6.4150943396226415E-2"/>
          <c:y val="1.3333333333333334E-2"/>
          <c:w val="0.9"/>
          <c:h val="0.11666666666666667"/>
        </c:manualLayout>
      </c:layout>
      <c:overlay val="0"/>
      <c:txPr>
        <a:bodyPr/>
        <a:lstStyle/>
        <a:p>
          <a:pPr>
            <a:defRPr sz="1000"/>
          </a:pPr>
          <a:endParaRPr lang="en-FI"/>
        </a:p>
      </c:txPr>
    </c:legend>
    <c:plotVisOnly val="1"/>
    <c:dispBlanksAs val="gap"/>
    <c:showDLblsOverMax val="0"/>
  </c:chart>
  <c:spPr>
    <a:solidFill>
      <a:schemeClr val="bg1"/>
    </a:solidFill>
    <a:ln w="22225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aseline="0"/>
      </a:pPr>
      <a:endParaRPr lang="en-FI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3.5820895522388062E-2"/>
          <c:y val="1.853203491064506E-3"/>
          <c:w val="0.95656258599917554"/>
          <c:h val="0.99814683270656102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1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7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9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B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D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F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1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3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5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7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9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B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D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F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1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3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5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7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9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B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D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F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1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3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5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7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9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B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D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F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1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3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5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7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9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B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D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F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1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3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5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7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9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B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D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F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1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3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5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7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9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B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D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F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1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3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5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7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9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B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D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F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1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3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5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7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9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B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D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F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0.32549077272415161</c:v>
              </c:pt>
              <c:pt idx="1">
                <c:v>0.48148494958877563</c:v>
              </c:pt>
              <c:pt idx="2">
                <c:v>0.46604728698730469</c:v>
              </c:pt>
              <c:pt idx="3">
                <c:v>0.37586909532546997</c:v>
              </c:pt>
              <c:pt idx="4">
                <c:v>0.52956461906433105</c:v>
              </c:pt>
              <c:pt idx="5">
                <c:v>0.39637231826782227</c:v>
              </c:pt>
              <c:pt idx="6">
                <c:v>0.41960823535919189</c:v>
              </c:pt>
              <c:pt idx="7">
                <c:v>0.53669685125350952</c:v>
              </c:pt>
              <c:pt idx="8">
                <c:v>0.42858859896659851</c:v>
              </c:pt>
              <c:pt idx="9">
                <c:v>0.35590627789497375</c:v>
              </c:pt>
              <c:pt idx="10">
                <c:v>0.52551084756851196</c:v>
              </c:pt>
              <c:pt idx="11">
                <c:v>0.28971195220947266</c:v>
              </c:pt>
              <c:pt idx="12">
                <c:v>0.40002858638763428</c:v>
              </c:pt>
              <c:pt idx="13">
                <c:v>0.16155390441417694</c:v>
              </c:pt>
              <c:pt idx="14">
                <c:v>0.44404369592666626</c:v>
              </c:pt>
              <c:pt idx="15">
                <c:v>0.4136243462562561</c:v>
              </c:pt>
              <c:pt idx="16">
                <c:v>0.49673092365264893</c:v>
              </c:pt>
              <c:pt idx="17">
                <c:v>0.41442230343818665</c:v>
              </c:pt>
              <c:pt idx="18">
                <c:v>0.46715617179870605</c:v>
              </c:pt>
              <c:pt idx="19">
                <c:v>0.2886250913143158</c:v>
              </c:pt>
              <c:pt idx="20">
                <c:v>1.2731877565383911</c:v>
              </c:pt>
              <c:pt idx="21">
                <c:v>0.42794132232666016</c:v>
              </c:pt>
              <c:pt idx="22">
                <c:v>0.48025909066200256</c:v>
              </c:pt>
              <c:pt idx="23">
                <c:v>0.37315830588340759</c:v>
              </c:pt>
              <c:pt idx="24">
                <c:v>0.51080656051635742</c:v>
              </c:pt>
              <c:pt idx="25">
                <c:v>0.26043814420700073</c:v>
              </c:pt>
              <c:pt idx="26">
                <c:v>0.30274638533592224</c:v>
              </c:pt>
              <c:pt idx="27">
                <c:v>0.37551555037498474</c:v>
              </c:pt>
              <c:pt idx="28">
                <c:v>0.44183433055877686</c:v>
              </c:pt>
              <c:pt idx="29">
                <c:v>0.47757220268249512</c:v>
              </c:pt>
              <c:pt idx="30">
                <c:v>0.54872846603393555</c:v>
              </c:pt>
              <c:pt idx="31">
                <c:v>0.32876405119895935</c:v>
              </c:pt>
              <c:pt idx="32">
                <c:v>0.24747923016548157</c:v>
              </c:pt>
              <c:pt idx="33">
                <c:v>0.51075804233551025</c:v>
              </c:pt>
              <c:pt idx="34">
                <c:v>0.17940191924571991</c:v>
              </c:pt>
              <c:pt idx="35">
                <c:v>0.40229147672653198</c:v>
              </c:pt>
              <c:pt idx="36">
                <c:v>0.51792562007904053</c:v>
              </c:pt>
              <c:pt idx="37">
                <c:v>0.50813710689544678</c:v>
              </c:pt>
              <c:pt idx="38">
                <c:v>0.32784929871559143</c:v>
              </c:pt>
              <c:pt idx="39">
                <c:v>0.51900053024291992</c:v>
              </c:pt>
              <c:pt idx="40">
                <c:v>0.49744305014610291</c:v>
              </c:pt>
              <c:pt idx="41">
                <c:v>0.12106326967477798</c:v>
              </c:pt>
              <c:pt idx="42">
                <c:v>0.328634113073349</c:v>
              </c:pt>
              <c:pt idx="43">
                <c:v>0.44733458757400513</c:v>
              </c:pt>
              <c:pt idx="44">
                <c:v>0.29923483729362488</c:v>
              </c:pt>
              <c:pt idx="45">
                <c:v>0.40654748678207397</c:v>
              </c:pt>
              <c:pt idx="46">
                <c:v>0.6396973729133606</c:v>
              </c:pt>
              <c:pt idx="47">
                <c:v>0.3076595664024353</c:v>
              </c:pt>
              <c:pt idx="48">
                <c:v>0.32808667421340942</c:v>
              </c:pt>
              <c:pt idx="49">
                <c:v>0.41769459843635559</c:v>
              </c:pt>
              <c:pt idx="50">
                <c:v>0.37813219428062439</c:v>
              </c:pt>
              <c:pt idx="51">
                <c:v>0.31795918941497803</c:v>
              </c:pt>
              <c:pt idx="52">
                <c:v>0.55076897144317627</c:v>
              </c:pt>
              <c:pt idx="53">
                <c:v>0.36615142226219177</c:v>
              </c:pt>
              <c:pt idx="54">
                <c:v>0.34804263710975647</c:v>
              </c:pt>
              <c:pt idx="55">
                <c:v>0.44262924790382385</c:v>
              </c:pt>
              <c:pt idx="56">
                <c:v>0.22579963505268097</c:v>
              </c:pt>
              <c:pt idx="57">
                <c:v>0.4690946638584137</c:v>
              </c:pt>
              <c:pt idx="58">
                <c:v>0.23245643079280853</c:v>
              </c:pt>
              <c:pt idx="59">
                <c:v>0.40055182576179504</c:v>
              </c:pt>
              <c:pt idx="60">
                <c:v>0.39083376526832581</c:v>
              </c:pt>
              <c:pt idx="61">
                <c:v>0.31224068999290466</c:v>
              </c:pt>
              <c:pt idx="62">
                <c:v>0.39953905344009399</c:v>
              </c:pt>
              <c:pt idx="63">
                <c:v>1.9754265546798706</c:v>
              </c:pt>
              <c:pt idx="64">
                <c:v>0.36667302250862122</c:v>
              </c:pt>
              <c:pt idx="65">
                <c:v>0.38246729969978333</c:v>
              </c:pt>
              <c:pt idx="66">
                <c:v>0.3163454532623291</c:v>
              </c:pt>
              <c:pt idx="67">
                <c:v>0.4311119019985199</c:v>
              </c:pt>
              <c:pt idx="68">
                <c:v>0.43666616082191467</c:v>
              </c:pt>
              <c:pt idx="69">
                <c:v>0.47355759143829346</c:v>
              </c:pt>
              <c:pt idx="70">
                <c:v>0.38177865743637085</c:v>
              </c:pt>
              <c:pt idx="71">
                <c:v>0.2953757643699646</c:v>
              </c:pt>
              <c:pt idx="72">
                <c:v>0.23666203022003174</c:v>
              </c:pt>
              <c:pt idx="73">
                <c:v>0.41144320368766785</c:v>
              </c:pt>
              <c:pt idx="74">
                <c:v>0.40447568893432617</c:v>
              </c:pt>
              <c:pt idx="75">
                <c:v>0.2366635799407959</c:v>
              </c:pt>
              <c:pt idx="76">
                <c:v>0.32365348935127258</c:v>
              </c:pt>
              <c:pt idx="77">
                <c:v>0.41991233825683594</c:v>
              </c:pt>
              <c:pt idx="78">
                <c:v>0.58797597885131836</c:v>
              </c:pt>
              <c:pt idx="79">
                <c:v>0.32324561476707458</c:v>
              </c:pt>
              <c:pt idx="80">
                <c:v>0.69290626049041748</c:v>
              </c:pt>
              <c:pt idx="81">
                <c:v>0.34640714526176453</c:v>
              </c:pt>
              <c:pt idx="82">
                <c:v>0.48022940754890442</c:v>
              </c:pt>
              <c:pt idx="83">
                <c:v>0.39963790774345398</c:v>
              </c:pt>
              <c:pt idx="84">
                <c:v>0.99410700798034668</c:v>
              </c:pt>
              <c:pt idx="85">
                <c:v>0.49372836947441101</c:v>
              </c:pt>
              <c:pt idx="86">
                <c:v>0.77190333604812622</c:v>
              </c:pt>
              <c:pt idx="87">
                <c:v>0.47147664427757263</c:v>
              </c:pt>
            </c:numLit>
          </c:val>
          <c:extLst>
            <c:ext xmlns:c16="http://schemas.microsoft.com/office/drawing/2014/chart" uri="{C3380CC4-5D6E-409C-BE32-E72D297353CC}">
              <c16:uniqueId val="{000000B0-7027-42E7-9811-6EF3C136F12D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2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4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6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8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A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C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E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0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2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4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6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8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A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C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E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0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2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4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6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8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A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C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E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0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2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4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6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8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A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C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E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0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2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4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6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8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A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C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E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0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2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4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6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8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A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C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E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0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2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4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6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8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A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C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E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0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2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4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6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8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A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C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E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0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2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4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6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8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A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C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E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0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2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4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6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8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A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C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E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0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2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4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6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8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A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C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E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0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0.25238403677940369</c:v>
              </c:pt>
              <c:pt idx="1">
                <c:v>0.10130345076322556</c:v>
              </c:pt>
              <c:pt idx="2">
                <c:v>8.9788563549518585E-2</c:v>
              </c:pt>
              <c:pt idx="3">
                <c:v>0.33194413781166077</c:v>
              </c:pt>
              <c:pt idx="4">
                <c:v>9.963420033454895E-2</c:v>
              </c:pt>
              <c:pt idx="5">
                <c:v>0.14302414655685425</c:v>
              </c:pt>
              <c:pt idx="6">
                <c:v>0.11446113139390945</c:v>
              </c:pt>
              <c:pt idx="7">
                <c:v>4.2599920183420181E-2</c:v>
              </c:pt>
              <c:pt idx="8">
                <c:v>0.16954101622104645</c:v>
              </c:pt>
              <c:pt idx="9">
                <c:v>0.25634804368019104</c:v>
              </c:pt>
              <c:pt idx="10">
                <c:v>0.12658271193504333</c:v>
              </c:pt>
              <c:pt idx="11">
                <c:v>0.37367147207260132</c:v>
              </c:pt>
              <c:pt idx="12">
                <c:v>0.25618812441825867</c:v>
              </c:pt>
              <c:pt idx="13">
                <c:v>0.49534159898757935</c:v>
              </c:pt>
              <c:pt idx="14">
                <c:v>0.18307472765445709</c:v>
              </c:pt>
              <c:pt idx="15">
                <c:v>0.25591090321540833</c:v>
              </c:pt>
              <c:pt idx="16">
                <c:v>0.12656675279140472</c:v>
              </c:pt>
              <c:pt idx="17">
                <c:v>0.19564375281333923</c:v>
              </c:pt>
              <c:pt idx="18">
                <c:v>0.14526982605457306</c:v>
              </c:pt>
              <c:pt idx="19">
                <c:v>0.27452948689460754</c:v>
              </c:pt>
              <c:pt idx="20">
                <c:v>0.25952962040901184</c:v>
              </c:pt>
              <c:pt idx="21">
                <c:v>0.19523690640926361</c:v>
              </c:pt>
              <c:pt idx="22">
                <c:v>0.16822206974029541</c:v>
              </c:pt>
              <c:pt idx="23">
                <c:v>0.27238166332244873</c:v>
              </c:pt>
              <c:pt idx="24">
                <c:v>0.17165116965770721</c:v>
              </c:pt>
              <c:pt idx="25">
                <c:v>0.37591969966888428</c:v>
              </c:pt>
              <c:pt idx="26">
                <c:v>0.29133635759353638</c:v>
              </c:pt>
              <c:pt idx="27">
                <c:v>0.29841232299804688</c:v>
              </c:pt>
              <c:pt idx="28">
                <c:v>0.21405094861984253</c:v>
              </c:pt>
              <c:pt idx="29">
                <c:v>0.2969927191734314</c:v>
              </c:pt>
              <c:pt idx="30">
                <c:v>0.31838682293891907</c:v>
              </c:pt>
              <c:pt idx="31">
                <c:v>0.24611836671829224</c:v>
              </c:pt>
              <c:pt idx="32">
                <c:v>0.36967957019805908</c:v>
              </c:pt>
              <c:pt idx="33">
                <c:v>0.21737763285636902</c:v>
              </c:pt>
              <c:pt idx="34">
                <c:v>0.3784995973110199</c:v>
              </c:pt>
              <c:pt idx="35">
                <c:v>0.23669163882732391</c:v>
              </c:pt>
              <c:pt idx="36">
                <c:v>0.26685798168182373</c:v>
              </c:pt>
              <c:pt idx="37">
                <c:v>0.29456627368927002</c:v>
              </c:pt>
              <c:pt idx="38">
                <c:v>0.39612084627151489</c:v>
              </c:pt>
              <c:pt idx="39">
                <c:v>0.22001071274280548</c:v>
              </c:pt>
              <c:pt idx="40">
                <c:v>0.29392540454864502</c:v>
              </c:pt>
              <c:pt idx="41">
                <c:v>0.49879390001296997</c:v>
              </c:pt>
              <c:pt idx="42">
                <c:v>0.3851713240146637</c:v>
              </c:pt>
              <c:pt idx="43">
                <c:v>0.25068515539169312</c:v>
              </c:pt>
              <c:pt idx="44">
                <c:v>0.27709430456161499</c:v>
              </c:pt>
              <c:pt idx="45">
                <c:v>0.31803491711616516</c:v>
              </c:pt>
              <c:pt idx="46">
                <c:v>0.36702495813369751</c:v>
              </c:pt>
              <c:pt idx="47">
                <c:v>0.32847288250923157</c:v>
              </c:pt>
              <c:pt idx="48">
                <c:v>0.28990268707275391</c:v>
              </c:pt>
              <c:pt idx="49">
                <c:v>0.27586418390274048</c:v>
              </c:pt>
              <c:pt idx="50">
                <c:v>0.33405783772468567</c:v>
              </c:pt>
              <c:pt idx="51">
                <c:v>0.33628782629966736</c:v>
              </c:pt>
              <c:pt idx="52">
                <c:v>0.30261579155921936</c:v>
              </c:pt>
              <c:pt idx="53">
                <c:v>0.50742590427398682</c:v>
              </c:pt>
              <c:pt idx="54">
                <c:v>0.26704627275466919</c:v>
              </c:pt>
              <c:pt idx="55">
                <c:v>0.30639827251434326</c:v>
              </c:pt>
              <c:pt idx="56">
                <c:v>0.66102665662765503</c:v>
              </c:pt>
              <c:pt idx="57">
                <c:v>0.2533906102180481</c:v>
              </c:pt>
              <c:pt idx="58">
                <c:v>0.42680248618125916</c:v>
              </c:pt>
              <c:pt idx="59">
                <c:v>0.26681634783744812</c:v>
              </c:pt>
              <c:pt idx="60">
                <c:v>0.25024905800819397</c:v>
              </c:pt>
              <c:pt idx="61">
                <c:v>0.36117461323738098</c:v>
              </c:pt>
              <c:pt idx="62">
                <c:v>0.31393530964851379</c:v>
              </c:pt>
              <c:pt idx="63">
                <c:v>0.50384229421615601</c:v>
              </c:pt>
              <c:pt idx="64">
                <c:v>0.32722443342208862</c:v>
              </c:pt>
              <c:pt idx="65">
                <c:v>0.31228470802307129</c:v>
              </c:pt>
              <c:pt idx="66">
                <c:v>0.30928781628608704</c:v>
              </c:pt>
              <c:pt idx="67">
                <c:v>0.30722418427467346</c:v>
              </c:pt>
              <c:pt idx="68">
                <c:v>0.33077788352966309</c:v>
              </c:pt>
              <c:pt idx="69">
                <c:v>0.35931646823883057</c:v>
              </c:pt>
              <c:pt idx="70">
                <c:v>0.51801764965057373</c:v>
              </c:pt>
              <c:pt idx="71">
                <c:v>0.43312731385231018</c:v>
              </c:pt>
              <c:pt idx="72">
                <c:v>0.40472522377967834</c:v>
              </c:pt>
              <c:pt idx="73">
                <c:v>0.3655107319355011</c:v>
              </c:pt>
              <c:pt idx="74">
                <c:v>0.39987412095069885</c:v>
              </c:pt>
              <c:pt idx="75">
                <c:v>0.50167369842529297</c:v>
              </c:pt>
              <c:pt idx="76">
                <c:v>0.35306757688522339</c:v>
              </c:pt>
              <c:pt idx="77">
                <c:v>0.28528469800949097</c:v>
              </c:pt>
              <c:pt idx="78">
                <c:v>0.50162029266357422</c:v>
              </c:pt>
              <c:pt idx="79">
                <c:v>0.48392128944396973</c:v>
              </c:pt>
              <c:pt idx="80">
                <c:v>0.40869534015655518</c:v>
              </c:pt>
              <c:pt idx="81">
                <c:v>0.41897794604301453</c:v>
              </c:pt>
              <c:pt idx="82">
                <c:v>0.36511519551277161</c:v>
              </c:pt>
              <c:pt idx="83">
                <c:v>0.30630600452423096</c:v>
              </c:pt>
              <c:pt idx="84">
                <c:v>0.39350143074989319</c:v>
              </c:pt>
              <c:pt idx="85">
                <c:v>0.33821240067481995</c:v>
              </c:pt>
              <c:pt idx="86">
                <c:v>0.42580917477607727</c:v>
              </c:pt>
              <c:pt idx="87">
                <c:v>0.37508347630500793</c:v>
              </c:pt>
            </c:numLit>
          </c:val>
          <c:extLst>
            <c:ext xmlns:c16="http://schemas.microsoft.com/office/drawing/2014/chart" uri="{C3380CC4-5D6E-409C-BE32-E72D297353CC}">
              <c16:uniqueId val="{00000161-7027-42E7-9811-6EF3C136F12D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3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5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7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9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B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D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F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1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3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5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7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9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B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D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F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1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3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5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7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9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B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D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F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1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3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5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7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9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B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D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F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1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3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5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7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9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B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D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F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1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3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5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7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9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B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D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F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1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3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5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7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9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B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D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F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1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3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5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7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9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B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D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F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1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3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5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7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9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B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D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F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1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3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5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7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9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B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D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F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1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3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5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7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9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B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D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F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1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1.4348206110298634E-2</c:v>
              </c:pt>
              <c:pt idx="1">
                <c:v>1.0688073001801968E-2</c:v>
              </c:pt>
              <c:pt idx="2">
                <c:v>8.1077944487333298E-3</c:v>
              </c:pt>
              <c:pt idx="3">
                <c:v>4.2601507157087326E-3</c:v>
              </c:pt>
              <c:pt idx="4">
                <c:v>1.1986223980784416E-2</c:v>
              </c:pt>
              <c:pt idx="5">
                <c:v>8.4803886711597443E-3</c:v>
              </c:pt>
              <c:pt idx="6">
                <c:v>1.5254407189786434E-2</c:v>
              </c:pt>
              <c:pt idx="7">
                <c:v>3.1913658604025841E-3</c:v>
              </c:pt>
              <c:pt idx="8">
                <c:v>1.5250658616423607E-2</c:v>
              </c:pt>
              <c:pt idx="9">
                <c:v>8.9885154739022255E-3</c:v>
              </c:pt>
              <c:pt idx="10">
                <c:v>7.8567834571003914E-3</c:v>
              </c:pt>
              <c:pt idx="11">
                <c:v>2.6429535821080208E-2</c:v>
              </c:pt>
              <c:pt idx="12">
                <c:v>8.5044540464878082E-3</c:v>
              </c:pt>
              <c:pt idx="13">
                <c:v>3.2643213868141174E-2</c:v>
              </c:pt>
              <c:pt idx="14">
                <c:v>1.151078287512064E-2</c:v>
              </c:pt>
              <c:pt idx="15">
                <c:v>1.9402440637350082E-2</c:v>
              </c:pt>
              <c:pt idx="16">
                <c:v>7.5403610244393349E-3</c:v>
              </c:pt>
              <c:pt idx="17">
                <c:v>1.0330946184694767E-2</c:v>
              </c:pt>
              <c:pt idx="18">
                <c:v>1.1842519044876099E-2</c:v>
              </c:pt>
              <c:pt idx="19">
                <c:v>3.0480410903692245E-2</c:v>
              </c:pt>
              <c:pt idx="20">
                <c:v>1.8797710537910461E-2</c:v>
              </c:pt>
              <c:pt idx="21">
                <c:v>7.9503357410430908E-3</c:v>
              </c:pt>
              <c:pt idx="22">
                <c:v>1.1109561659395695E-2</c:v>
              </c:pt>
              <c:pt idx="23">
                <c:v>2.5767792016267776E-2</c:v>
              </c:pt>
              <c:pt idx="24">
                <c:v>6.4528621733188629E-3</c:v>
              </c:pt>
              <c:pt idx="25">
                <c:v>1.9938768818974495E-2</c:v>
              </c:pt>
              <c:pt idx="26">
                <c:v>2.9107030481100082E-2</c:v>
              </c:pt>
              <c:pt idx="27">
                <c:v>1.2046200223267078E-2</c:v>
              </c:pt>
              <c:pt idx="28">
                <c:v>1.7854237928986549E-2</c:v>
              </c:pt>
              <c:pt idx="29">
                <c:v>8.0213267356157303E-3</c:v>
              </c:pt>
              <c:pt idx="30">
                <c:v>2.484535425901413E-2</c:v>
              </c:pt>
              <c:pt idx="31">
                <c:v>6.2645561993122101E-2</c:v>
              </c:pt>
              <c:pt idx="32">
                <c:v>1.8025973811745644E-2</c:v>
              </c:pt>
              <c:pt idx="33">
                <c:v>1.6347402706742287E-2</c:v>
              </c:pt>
              <c:pt idx="34">
                <c:v>3.327062726020813E-2</c:v>
              </c:pt>
              <c:pt idx="35">
                <c:v>2.274329774081707E-2</c:v>
              </c:pt>
              <c:pt idx="36">
                <c:v>9.3397516757249832E-3</c:v>
              </c:pt>
              <c:pt idx="37">
                <c:v>2.2521689534187317E-2</c:v>
              </c:pt>
              <c:pt idx="38">
                <c:v>5.76031394302845E-3</c:v>
              </c:pt>
              <c:pt idx="39">
                <c:v>9.2051802203059196E-3</c:v>
              </c:pt>
              <c:pt idx="40">
                <c:v>1.3330275192856789E-2</c:v>
              </c:pt>
              <c:pt idx="41">
                <c:v>6.3116294331848621E-3</c:v>
              </c:pt>
              <c:pt idx="42">
                <c:v>1.7027897760272026E-2</c:v>
              </c:pt>
              <c:pt idx="43">
                <c:v>1.6275264322757721E-2</c:v>
              </c:pt>
              <c:pt idx="44">
                <c:v>1.3769807294011116E-2</c:v>
              </c:pt>
              <c:pt idx="45">
                <c:v>1.685735210776329E-2</c:v>
              </c:pt>
              <c:pt idx="46">
                <c:v>1.5943489968776703E-2</c:v>
              </c:pt>
              <c:pt idx="47">
                <c:v>8.6395116522908211E-3</c:v>
              </c:pt>
              <c:pt idx="48">
                <c:v>1.3984066434204578E-2</c:v>
              </c:pt>
              <c:pt idx="49">
                <c:v>8.103908970952034E-3</c:v>
              </c:pt>
              <c:pt idx="50">
                <c:v>8.6506828665733337E-3</c:v>
              </c:pt>
              <c:pt idx="51">
                <c:v>3.1802084296941757E-2</c:v>
              </c:pt>
              <c:pt idx="52">
                <c:v>6.7572429776191711E-2</c:v>
              </c:pt>
              <c:pt idx="53">
                <c:v>1.2738891877233982E-2</c:v>
              </c:pt>
              <c:pt idx="54">
                <c:v>5.2317317575216293E-2</c:v>
              </c:pt>
              <c:pt idx="55">
                <c:v>1.9511668011546135E-2</c:v>
              </c:pt>
              <c:pt idx="56">
                <c:v>1.3043089769780636E-2</c:v>
              </c:pt>
              <c:pt idx="57">
                <c:v>8.8127516210079193E-3</c:v>
              </c:pt>
              <c:pt idx="58">
                <c:v>9.8723694682121277E-3</c:v>
              </c:pt>
              <c:pt idx="59">
                <c:v>1.4613619074225426E-2</c:v>
              </c:pt>
              <c:pt idx="60">
                <c:v>1.0084182024002075E-2</c:v>
              </c:pt>
              <c:pt idx="61">
                <c:v>2.022339403629303E-2</c:v>
              </c:pt>
              <c:pt idx="62">
                <c:v>2.0451296120882034E-2</c:v>
              </c:pt>
              <c:pt idx="63">
                <c:v>2.6725677773356438E-2</c:v>
              </c:pt>
              <c:pt idx="64">
                <c:v>1.3265021145343781E-2</c:v>
              </c:pt>
              <c:pt idx="65">
                <c:v>2.0290670916438103E-2</c:v>
              </c:pt>
              <c:pt idx="66">
                <c:v>1.3298667967319489E-2</c:v>
              </c:pt>
              <c:pt idx="67">
                <c:v>8.9153032749891281E-3</c:v>
              </c:pt>
              <c:pt idx="68">
                <c:v>5.0314748659729958E-3</c:v>
              </c:pt>
              <c:pt idx="69">
                <c:v>1.1657658964395523E-2</c:v>
              </c:pt>
              <c:pt idx="70">
                <c:v>2.4267163127660751E-2</c:v>
              </c:pt>
              <c:pt idx="71">
                <c:v>1.68756153434515E-2</c:v>
              </c:pt>
              <c:pt idx="72">
                <c:v>1.8623655661940575E-2</c:v>
              </c:pt>
              <c:pt idx="73">
                <c:v>3.9569318294525146E-2</c:v>
              </c:pt>
              <c:pt idx="74">
                <c:v>2.1241817623376846E-2</c:v>
              </c:pt>
              <c:pt idx="75">
                <c:v>8.7771611288189888E-3</c:v>
              </c:pt>
              <c:pt idx="76">
                <c:v>7.6759946532547474E-3</c:v>
              </c:pt>
              <c:pt idx="77">
                <c:v>1.929963193833828E-2</c:v>
              </c:pt>
              <c:pt idx="78">
                <c:v>3.7095309235155582E-3</c:v>
              </c:pt>
              <c:pt idx="79">
                <c:v>7.5500207021832466E-3</c:v>
              </c:pt>
              <c:pt idx="80">
                <c:v>1.1318032629787922E-2</c:v>
              </c:pt>
              <c:pt idx="81">
                <c:v>5.2836262620985508E-3</c:v>
              </c:pt>
              <c:pt idx="82">
                <c:v>9.042639285326004E-3</c:v>
              </c:pt>
              <c:pt idx="83">
                <c:v>1.9992886111140251E-2</c:v>
              </c:pt>
              <c:pt idx="84">
                <c:v>1.0896635241806507E-2</c:v>
              </c:pt>
              <c:pt idx="85">
                <c:v>1.1083297431468964E-2</c:v>
              </c:pt>
              <c:pt idx="86">
                <c:v>9.7967386245727539E-3</c:v>
              </c:pt>
              <c:pt idx="87">
                <c:v>3.1983847729861736E-3</c:v>
              </c:pt>
            </c:numLit>
          </c:val>
          <c:extLst>
            <c:ext xmlns:c16="http://schemas.microsoft.com/office/drawing/2014/chart" uri="{C3380CC4-5D6E-409C-BE32-E72D297353CC}">
              <c16:uniqueId val="{00000212-7027-42E7-9811-6EF3C136F12D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4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6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8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A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C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E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0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2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4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6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8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A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C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E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0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2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4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6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8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A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C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E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0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2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4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6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8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A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C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E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0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2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4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6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8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A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C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E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0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2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4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6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8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A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C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E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0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2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4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6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8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A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C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E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0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2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4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6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8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A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C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E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0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2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4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6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8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A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C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E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0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2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4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6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8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A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C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E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0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2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4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6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8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A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C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E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0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2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0.17077898979187012</c:v>
              </c:pt>
              <c:pt idx="1">
                <c:v>1.0262271165847778</c:v>
              </c:pt>
              <c:pt idx="2">
                <c:v>1.1127188205718994</c:v>
              </c:pt>
              <c:pt idx="3">
                <c:v>4.1456561535596848E-2</c:v>
              </c:pt>
              <c:pt idx="4">
                <c:v>1.4630998373031616</c:v>
              </c:pt>
              <c:pt idx="5">
                <c:v>0.95506578683853149</c:v>
              </c:pt>
              <c:pt idx="6">
                <c:v>1.5490363836288452</c:v>
              </c:pt>
              <c:pt idx="7">
                <c:v>2.0212152004241943</c:v>
              </c:pt>
              <c:pt idx="8">
                <c:v>1.1794339418411255</c:v>
              </c:pt>
              <c:pt idx="9">
                <c:v>0.80073916912078857</c:v>
              </c:pt>
              <c:pt idx="10">
                <c:v>1.0989240407943726</c:v>
              </c:pt>
              <c:pt idx="11">
                <c:v>6.1855778098106384E-2</c:v>
              </c:pt>
              <c:pt idx="12">
                <c:v>0.5622527003288269</c:v>
              </c:pt>
              <c:pt idx="13">
                <c:v>0.16343319416046143</c:v>
              </c:pt>
              <c:pt idx="14">
                <c:v>0.95654982328414917</c:v>
              </c:pt>
              <c:pt idx="15">
                <c:v>0.6304633617401123</c:v>
              </c:pt>
              <c:pt idx="16">
                <c:v>1.1922553777694702</c:v>
              </c:pt>
              <c:pt idx="17">
                <c:v>1.4750609397888184</c:v>
              </c:pt>
              <c:pt idx="18">
                <c:v>1.5279123783111572</c:v>
              </c:pt>
              <c:pt idx="19">
                <c:v>0.4744124710559845</c:v>
              </c:pt>
              <c:pt idx="20">
                <c:v>0.60113829374313354</c:v>
              </c:pt>
              <c:pt idx="21">
                <c:v>0.89703035354614258</c:v>
              </c:pt>
              <c:pt idx="22">
                <c:v>0.98044735193252563</c:v>
              </c:pt>
              <c:pt idx="23">
                <c:v>0.40620729327201843</c:v>
              </c:pt>
              <c:pt idx="24">
                <c:v>0.72617644071578979</c:v>
              </c:pt>
              <c:pt idx="25">
                <c:v>6.3713259994983673E-2</c:v>
              </c:pt>
              <c:pt idx="26">
                <c:v>0.39006704092025757</c:v>
              </c:pt>
              <c:pt idx="27">
                <c:v>0.83701670169830322</c:v>
              </c:pt>
              <c:pt idx="28">
                <c:v>1.3649553060531616</c:v>
              </c:pt>
              <c:pt idx="29">
                <c:v>1.0252227783203125</c:v>
              </c:pt>
              <c:pt idx="30">
                <c:v>3.1789939850568771E-2</c:v>
              </c:pt>
              <c:pt idx="31">
                <c:v>0.69507700204849243</c:v>
              </c:pt>
              <c:pt idx="32">
                <c:v>6.5273664891719818E-2</c:v>
              </c:pt>
              <c:pt idx="33">
                <c:v>0.70904761552810669</c:v>
              </c:pt>
              <c:pt idx="34">
                <c:v>3.9150072261691093E-3</c:v>
              </c:pt>
              <c:pt idx="35">
                <c:v>0.53123372793197632</c:v>
              </c:pt>
              <c:pt idx="36">
                <c:v>0.33573064208030701</c:v>
              </c:pt>
              <c:pt idx="37">
                <c:v>1.1738091707229614</c:v>
              </c:pt>
              <c:pt idx="38">
                <c:v>1.4163477420806885</c:v>
              </c:pt>
              <c:pt idx="39">
                <c:v>0.85214000940322876</c:v>
              </c:pt>
              <c:pt idx="40">
                <c:v>7.1684479713439941E-2</c:v>
              </c:pt>
              <c:pt idx="41">
                <c:v>1.5976155996322632</c:v>
              </c:pt>
              <c:pt idx="42">
                <c:v>5.182361975312233E-2</c:v>
              </c:pt>
              <c:pt idx="43">
                <c:v>1.0544100999832153</c:v>
              </c:pt>
              <c:pt idx="44">
                <c:v>1.4550035819411278E-2</c:v>
              </c:pt>
              <c:pt idx="45">
                <c:v>0.23774252831935883</c:v>
              </c:pt>
              <c:pt idx="46">
                <c:v>4.5946717262268066E-2</c:v>
              </c:pt>
              <c:pt idx="47">
                <c:v>0.33970287442207336</c:v>
              </c:pt>
              <c:pt idx="48">
                <c:v>0.59995061159133911</c:v>
              </c:pt>
              <c:pt idx="49">
                <c:v>1.9701532125473022</c:v>
              </c:pt>
              <c:pt idx="50">
                <c:v>2.7213705703616142E-2</c:v>
              </c:pt>
              <c:pt idx="51">
                <c:v>6.3610292971134186E-2</c:v>
              </c:pt>
              <c:pt idx="52">
                <c:v>1.053037166595459</c:v>
              </c:pt>
              <c:pt idx="53">
                <c:v>0.49980652332305908</c:v>
              </c:pt>
              <c:pt idx="54">
                <c:v>0.43007415533065796</c:v>
              </c:pt>
              <c:pt idx="55">
                <c:v>1.6587742567062378</c:v>
              </c:pt>
              <c:pt idx="56">
                <c:v>1.6272528097033501E-2</c:v>
              </c:pt>
              <c:pt idx="57">
                <c:v>2.3903884887695313</c:v>
              </c:pt>
              <c:pt idx="58">
                <c:v>1.556537389755249</c:v>
              </c:pt>
              <c:pt idx="59">
                <c:v>1.7200632095336914</c:v>
              </c:pt>
              <c:pt idx="60">
                <c:v>0.12257732450962067</c:v>
              </c:pt>
              <c:pt idx="61">
                <c:v>8.9900754392147064E-2</c:v>
              </c:pt>
              <c:pt idx="62">
                <c:v>3.650800883769989E-2</c:v>
              </c:pt>
              <c:pt idx="63">
                <c:v>0.15171001851558685</c:v>
              </c:pt>
              <c:pt idx="64">
                <c:v>3.2672603130340576</c:v>
              </c:pt>
              <c:pt idx="65">
                <c:v>0.97546303272247314</c:v>
              </c:pt>
              <c:pt idx="66">
                <c:v>0.5659412145614624</c:v>
              </c:pt>
              <c:pt idx="67">
                <c:v>2.2087577730417252E-2</c:v>
              </c:pt>
              <c:pt idx="68">
                <c:v>0.85871070623397827</c:v>
              </c:pt>
              <c:pt idx="69">
                <c:v>0</c:v>
              </c:pt>
              <c:pt idx="70">
                <c:v>2.5899723172187805E-2</c:v>
              </c:pt>
              <c:pt idx="71">
                <c:v>9.9332202225923538E-3</c:v>
              </c:pt>
              <c:pt idx="72">
                <c:v>0.20285986363887787</c:v>
              </c:pt>
              <c:pt idx="73">
                <c:v>6.902814656496048E-2</c:v>
              </c:pt>
              <c:pt idx="74">
                <c:v>0.39924240112304688</c:v>
              </c:pt>
              <c:pt idx="75">
                <c:v>4.0235500782728195E-2</c:v>
              </c:pt>
              <c:pt idx="76">
                <c:v>1.9522050395607948E-2</c:v>
              </c:pt>
              <c:pt idx="77">
                <c:v>1.150389552116394</c:v>
              </c:pt>
              <c:pt idx="78">
                <c:v>0.64976286888122559</c:v>
              </c:pt>
              <c:pt idx="79">
                <c:v>0.48826572299003601</c:v>
              </c:pt>
              <c:pt idx="80">
                <c:v>3.7573173642158508E-2</c:v>
              </c:pt>
              <c:pt idx="81">
                <c:v>9.6552245318889618E-2</c:v>
              </c:pt>
              <c:pt idx="82">
                <c:v>5.1017850637435913E-2</c:v>
              </c:pt>
              <c:pt idx="83">
                <c:v>0.94264733791351318</c:v>
              </c:pt>
              <c:pt idx="84">
                <c:v>1.5929302200675011E-2</c:v>
              </c:pt>
              <c:pt idx="85">
                <c:v>1.6900619491934776E-2</c:v>
              </c:pt>
              <c:pt idx="86">
                <c:v>1.3965952210128307E-2</c:v>
              </c:pt>
              <c:pt idx="87">
                <c:v>1.1301463469862938E-2</c:v>
              </c:pt>
            </c:numLit>
          </c:val>
          <c:extLst>
            <c:ext xmlns:c16="http://schemas.microsoft.com/office/drawing/2014/chart" uri="{C3380CC4-5D6E-409C-BE32-E72D297353CC}">
              <c16:uniqueId val="{000002C3-7027-42E7-9811-6EF3C136F12D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5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7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9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B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D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F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1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3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5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7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9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B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D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F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1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3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5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7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9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B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D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F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1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3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5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7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9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B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D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F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1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3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5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7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9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B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D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F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1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3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5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7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9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B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D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F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1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3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5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7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9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B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D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F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1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3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5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7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9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B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D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F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1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3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5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7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9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B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D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F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1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3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5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7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9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B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D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F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1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3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5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7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9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B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D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F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1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3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0.30114865303039551</c:v>
              </c:pt>
              <c:pt idx="1">
                <c:v>0.28363925218582153</c:v>
              </c:pt>
              <c:pt idx="2">
                <c:v>0.26719915866851807</c:v>
              </c:pt>
              <c:pt idx="3">
                <c:v>1.033799409866333</c:v>
              </c:pt>
              <c:pt idx="4">
                <c:v>0.1957695335149765</c:v>
              </c:pt>
              <c:pt idx="5">
                <c:v>0.32947796583175659</c:v>
              </c:pt>
              <c:pt idx="6">
                <c:v>0.49848935008049011</c:v>
              </c:pt>
              <c:pt idx="7">
                <c:v>0.12810702621936798</c:v>
              </c:pt>
              <c:pt idx="8">
                <c:v>0.61343330144882202</c:v>
              </c:pt>
              <c:pt idx="9">
                <c:v>0.34092316031455994</c:v>
              </c:pt>
              <c:pt idx="10">
                <c:v>0.25312808156013489</c:v>
              </c:pt>
              <c:pt idx="11">
                <c:v>0.50246262550354004</c:v>
              </c:pt>
              <c:pt idx="12">
                <c:v>0.80322229862213135</c:v>
              </c:pt>
              <c:pt idx="13">
                <c:v>0.79069161415100098</c:v>
              </c:pt>
              <c:pt idx="14">
                <c:v>0.69111138582229614</c:v>
              </c:pt>
              <c:pt idx="15">
                <c:v>0.57779508829116821</c:v>
              </c:pt>
              <c:pt idx="16">
                <c:v>0.60089653730392456</c:v>
              </c:pt>
              <c:pt idx="17">
                <c:v>0.31917276978492737</c:v>
              </c:pt>
              <c:pt idx="18">
                <c:v>0.43707334995269775</c:v>
              </c:pt>
              <c:pt idx="19">
                <c:v>0.91307395696640015</c:v>
              </c:pt>
              <c:pt idx="20">
                <c:v>0.69671791791915894</c:v>
              </c:pt>
              <c:pt idx="21">
                <c:v>0.53499400615692139</c:v>
              </c:pt>
              <c:pt idx="22">
                <c:v>0.33582907915115356</c:v>
              </c:pt>
              <c:pt idx="23">
                <c:v>1.0417617559432983</c:v>
              </c:pt>
              <c:pt idx="24">
                <c:v>0.51695150136947632</c:v>
              </c:pt>
              <c:pt idx="25">
                <c:v>0.70291000604629517</c:v>
              </c:pt>
              <c:pt idx="26">
                <c:v>0.85276609659194946</c:v>
              </c:pt>
              <c:pt idx="27">
                <c:v>1.1674944162368774</c:v>
              </c:pt>
              <c:pt idx="28">
                <c:v>0.58201372623443604</c:v>
              </c:pt>
              <c:pt idx="29">
                <c:v>0.68996173143386841</c:v>
              </c:pt>
              <c:pt idx="30">
                <c:v>1.2429764270782471</c:v>
              </c:pt>
              <c:pt idx="31">
                <c:v>0.87765026092529297</c:v>
              </c:pt>
              <c:pt idx="32">
                <c:v>1.0142335891723633</c:v>
              </c:pt>
              <c:pt idx="33">
                <c:v>0.61029398441314697</c:v>
              </c:pt>
              <c:pt idx="34">
                <c:v>1.1292629241943359</c:v>
              </c:pt>
              <c:pt idx="35">
                <c:v>1.0434900522232056</c:v>
              </c:pt>
              <c:pt idx="36">
                <c:v>1.1033115386962891</c:v>
              </c:pt>
              <c:pt idx="37">
                <c:v>0.6545979380607605</c:v>
              </c:pt>
              <c:pt idx="38">
                <c:v>0.99582403898239136</c:v>
              </c:pt>
              <c:pt idx="39">
                <c:v>0.63834512233734131</c:v>
              </c:pt>
              <c:pt idx="40">
                <c:v>1.3018639087677002</c:v>
              </c:pt>
              <c:pt idx="41">
                <c:v>0.72946810722351074</c:v>
              </c:pt>
              <c:pt idx="42">
                <c:v>1.0338383913040161</c:v>
              </c:pt>
              <c:pt idx="43">
                <c:v>0.98518091440200806</c:v>
              </c:pt>
              <c:pt idx="44">
                <c:v>1.2007917165756226</c:v>
              </c:pt>
              <c:pt idx="45">
                <c:v>1.3475668430328369</c:v>
              </c:pt>
              <c:pt idx="46">
                <c:v>1.014763355255127</c:v>
              </c:pt>
              <c:pt idx="47">
                <c:v>0.58336389064788818</c:v>
              </c:pt>
              <c:pt idx="48">
                <c:v>0.96152466535568237</c:v>
              </c:pt>
              <c:pt idx="49">
                <c:v>1.2345582246780396</c:v>
              </c:pt>
              <c:pt idx="50">
                <c:v>0.90533381700515747</c:v>
              </c:pt>
              <c:pt idx="51">
                <c:v>1.0570496320724487</c:v>
              </c:pt>
              <c:pt idx="52">
                <c:v>0.65498650074005127</c:v>
              </c:pt>
              <c:pt idx="53">
                <c:v>2.7343699932098389</c:v>
              </c:pt>
              <c:pt idx="54">
                <c:v>1.1357359886169434</c:v>
              </c:pt>
              <c:pt idx="55">
                <c:v>0.98497605323791504</c:v>
              </c:pt>
              <c:pt idx="56">
                <c:v>1.1160340309143066</c:v>
              </c:pt>
              <c:pt idx="57">
                <c:v>0.53737825155258179</c:v>
              </c:pt>
              <c:pt idx="58">
                <c:v>1.5142050981521606</c:v>
              </c:pt>
              <c:pt idx="59">
                <c:v>0.79167461395263672</c:v>
              </c:pt>
              <c:pt idx="60">
                <c:v>0.75460672378540039</c:v>
              </c:pt>
              <c:pt idx="61">
                <c:v>0.7966386079788208</c:v>
              </c:pt>
              <c:pt idx="62">
                <c:v>1.7762472629547119</c:v>
              </c:pt>
              <c:pt idx="63">
                <c:v>1.9975813627243042</c:v>
              </c:pt>
              <c:pt idx="64">
                <c:v>0.6135411262512207</c:v>
              </c:pt>
              <c:pt idx="65">
                <c:v>1.4031535387039185</c:v>
              </c:pt>
              <c:pt idx="66">
                <c:v>1.0515408515930176</c:v>
              </c:pt>
              <c:pt idx="67">
                <c:v>0.82586783170700073</c:v>
              </c:pt>
              <c:pt idx="68">
                <c:v>0.82060974836349487</c:v>
              </c:pt>
              <c:pt idx="69">
                <c:v>0.92259788513183594</c:v>
              </c:pt>
              <c:pt idx="70">
                <c:v>1.3715246915817261</c:v>
              </c:pt>
              <c:pt idx="71">
                <c:v>1.1677693128585815</c:v>
              </c:pt>
              <c:pt idx="72">
                <c:v>0.77308452129364014</c:v>
              </c:pt>
              <c:pt idx="73">
                <c:v>1.4184128046035767</c:v>
              </c:pt>
              <c:pt idx="74">
                <c:v>1.3329598903656006</c:v>
              </c:pt>
              <c:pt idx="75">
                <c:v>1.2119905948638916</c:v>
              </c:pt>
              <c:pt idx="76">
                <c:v>1.6569709777832031</c:v>
              </c:pt>
              <c:pt idx="77">
                <c:v>1.0735111236572266</c:v>
              </c:pt>
              <c:pt idx="78">
                <c:v>0.73465800285339355</c:v>
              </c:pt>
              <c:pt idx="79">
                <c:v>1.1389695405960083</c:v>
              </c:pt>
              <c:pt idx="80">
                <c:v>1.6595032215118408</c:v>
              </c:pt>
              <c:pt idx="81">
                <c:v>1.260841965675354</c:v>
              </c:pt>
              <c:pt idx="82">
                <c:v>1.0432356595993042</c:v>
              </c:pt>
              <c:pt idx="83">
                <c:v>1.1437199115753174</c:v>
              </c:pt>
              <c:pt idx="84">
                <c:v>1.2127450704574585</c:v>
              </c:pt>
              <c:pt idx="85">
                <c:v>1.7963606119155884</c:v>
              </c:pt>
              <c:pt idx="86">
                <c:v>1.5338578224182129</c:v>
              </c:pt>
              <c:pt idx="87">
                <c:v>1.2043495178222656</c:v>
              </c:pt>
            </c:numLit>
          </c:val>
          <c:extLst>
            <c:ext xmlns:c16="http://schemas.microsoft.com/office/drawing/2014/chart" uri="{C3380CC4-5D6E-409C-BE32-E72D297353CC}">
              <c16:uniqueId val="{00000374-7027-42E7-9811-6EF3C136F12D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6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8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A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C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E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0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2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4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6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8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A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C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E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0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2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4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6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8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A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C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E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0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2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4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6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8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A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C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E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0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2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4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6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8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A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C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E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0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2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4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6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8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A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C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E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0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2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4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6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8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A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C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E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0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2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4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6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8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A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C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E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0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2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4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6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8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A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C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E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0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2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4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6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8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A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C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E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0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2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4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6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8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A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C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E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0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2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4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1.1085002422332764</c:v>
              </c:pt>
              <c:pt idx="1">
                <c:v>0.81392097473144531</c:v>
              </c:pt>
              <c:pt idx="2">
                <c:v>1.0004067420959473</c:v>
              </c:pt>
              <c:pt idx="3">
                <c:v>1.2431982755661011</c:v>
              </c:pt>
              <c:pt idx="4">
                <c:v>1.1287468671798706</c:v>
              </c:pt>
              <c:pt idx="5">
                <c:v>1.4979597330093384</c:v>
              </c:pt>
              <c:pt idx="6">
                <c:v>0.92713505029678345</c:v>
              </c:pt>
              <c:pt idx="7">
                <c:v>0.81485855579376221</c:v>
              </c:pt>
              <c:pt idx="8">
                <c:v>0.95354592800140381</c:v>
              </c:pt>
              <c:pt idx="9">
                <c:v>1.4004261493682861</c:v>
              </c:pt>
              <c:pt idx="10">
                <c:v>1.6036887168884277</c:v>
              </c:pt>
              <c:pt idx="11">
                <c:v>1.2592989206314087</c:v>
              </c:pt>
              <c:pt idx="12">
                <c:v>1.4047187566757202</c:v>
              </c:pt>
              <c:pt idx="13">
                <c:v>2.0460789203643799</c:v>
              </c:pt>
              <c:pt idx="14">
                <c:v>1.6877753734588623</c:v>
              </c:pt>
              <c:pt idx="15">
                <c:v>1.9807280302047729</c:v>
              </c:pt>
              <c:pt idx="16">
                <c:v>1.4689310789108276</c:v>
              </c:pt>
              <c:pt idx="17">
                <c:v>1.3237661123275757</c:v>
              </c:pt>
              <c:pt idx="18">
                <c:v>1.4210814237594604</c:v>
              </c:pt>
              <c:pt idx="19">
                <c:v>1.7679498195648193</c:v>
              </c:pt>
              <c:pt idx="20">
                <c:v>1.1014388799667358</c:v>
              </c:pt>
              <c:pt idx="21">
                <c:v>2.0418462753295898</c:v>
              </c:pt>
              <c:pt idx="22">
                <c:v>1.5063368082046509</c:v>
              </c:pt>
              <c:pt idx="23">
                <c:v>2.199176549911499</c:v>
              </c:pt>
              <c:pt idx="24">
                <c:v>1.811772346496582</c:v>
              </c:pt>
              <c:pt idx="25">
                <c:v>2.6722652912139893</c:v>
              </c:pt>
              <c:pt idx="26">
                <c:v>1.871196985244751</c:v>
              </c:pt>
              <c:pt idx="27">
                <c:v>1.4141370058059692</c:v>
              </c:pt>
              <c:pt idx="28">
                <c:v>1.5310920476913452</c:v>
              </c:pt>
              <c:pt idx="29">
                <c:v>2.0072507858276367</c:v>
              </c:pt>
              <c:pt idx="30">
                <c:v>1.5808683633804321</c:v>
              </c:pt>
              <c:pt idx="31">
                <c:v>2.2594461441040039</c:v>
              </c:pt>
              <c:pt idx="32">
                <c:v>2.2216455936431885</c:v>
              </c:pt>
              <c:pt idx="33">
                <c:v>2.2100358009338379</c:v>
              </c:pt>
              <c:pt idx="34">
                <c:v>1.2850830554962158</c:v>
              </c:pt>
              <c:pt idx="35">
                <c:v>1.9888150691986084</c:v>
              </c:pt>
              <c:pt idx="36">
                <c:v>1.9870260953903198</c:v>
              </c:pt>
              <c:pt idx="37">
                <c:v>1.9600385427474976</c:v>
              </c:pt>
              <c:pt idx="38">
                <c:v>1.5226613283157349</c:v>
              </c:pt>
              <c:pt idx="39">
                <c:v>2.1678915023803711</c:v>
              </c:pt>
              <c:pt idx="40">
                <c:v>1.7004913091659546</c:v>
              </c:pt>
              <c:pt idx="41">
                <c:v>1.3203021287918091</c:v>
              </c:pt>
              <c:pt idx="42">
                <c:v>2.7820382118225098</c:v>
              </c:pt>
              <c:pt idx="43">
                <c:v>1.592399001121521</c:v>
              </c:pt>
              <c:pt idx="44">
                <c:v>2.2969925403594971</c:v>
              </c:pt>
              <c:pt idx="45">
                <c:v>2.7696170806884766</c:v>
              </c:pt>
              <c:pt idx="46">
                <c:v>2.0404288768768311</c:v>
              </c:pt>
              <c:pt idx="47">
                <c:v>3.2443583011627197</c:v>
              </c:pt>
              <c:pt idx="48">
                <c:v>2.6215746402740479</c:v>
              </c:pt>
              <c:pt idx="49">
                <c:v>1.3609868288040161</c:v>
              </c:pt>
              <c:pt idx="50">
                <c:v>2.9076759815216064</c:v>
              </c:pt>
              <c:pt idx="51">
                <c:v>3.6224110126495361</c:v>
              </c:pt>
              <c:pt idx="52">
                <c:v>3.0488512516021729</c:v>
              </c:pt>
              <c:pt idx="53">
                <c:v>1.9940173625946045</c:v>
              </c:pt>
              <c:pt idx="54">
                <c:v>3.7853169441223145</c:v>
              </c:pt>
              <c:pt idx="55">
                <c:v>2.0963790416717529</c:v>
              </c:pt>
              <c:pt idx="56">
                <c:v>2.1616361141204834</c:v>
              </c:pt>
              <c:pt idx="57">
                <c:v>1.5461058616638184</c:v>
              </c:pt>
              <c:pt idx="58">
                <c:v>2.3702857494354248</c:v>
              </c:pt>
              <c:pt idx="59">
                <c:v>1.9479383230209351</c:v>
              </c:pt>
              <c:pt idx="60">
                <c:v>3.9965438842773438</c:v>
              </c:pt>
              <c:pt idx="61">
                <c:v>4.7814006805419922</c:v>
              </c:pt>
              <c:pt idx="62">
                <c:v>2.9020421504974365</c:v>
              </c:pt>
              <c:pt idx="63">
                <c:v>2.4163501262664795</c:v>
              </c:pt>
              <c:pt idx="64">
                <c:v>2.2463397979736328</c:v>
              </c:pt>
              <c:pt idx="65">
                <c:v>3.2121710777282715</c:v>
              </c:pt>
              <c:pt idx="66">
                <c:v>3.6004908084869385</c:v>
              </c:pt>
              <c:pt idx="67">
                <c:v>3.2519721984863281</c:v>
              </c:pt>
              <c:pt idx="68">
                <c:v>3.970210075378418</c:v>
              </c:pt>
              <c:pt idx="69">
                <c:v>2.4684007167816162</c:v>
              </c:pt>
              <c:pt idx="70">
                <c:v>4.5869688987731934</c:v>
              </c:pt>
              <c:pt idx="71">
                <c:v>4.07818603515625</c:v>
              </c:pt>
              <c:pt idx="72">
                <c:v>5.607879638671875</c:v>
              </c:pt>
              <c:pt idx="73">
                <c:v>3.5696625709533691</c:v>
              </c:pt>
              <c:pt idx="74">
                <c:v>3.6193168163299561</c:v>
              </c:pt>
              <c:pt idx="75">
                <c:v>3.6618280410766602</c:v>
              </c:pt>
              <c:pt idx="76">
                <c:v>3.0258975028991699</c:v>
              </c:pt>
              <c:pt idx="77">
                <c:v>2.7722017765045166</c:v>
              </c:pt>
              <c:pt idx="78">
                <c:v>4.3845024108886719</c:v>
              </c:pt>
              <c:pt idx="79">
                <c:v>3.6395881175994873</c:v>
              </c:pt>
              <c:pt idx="80">
                <c:v>4.1356115341186523</c:v>
              </c:pt>
              <c:pt idx="81">
                <c:v>2.3630921840667725</c:v>
              </c:pt>
              <c:pt idx="82">
                <c:v>4.6927304267883301</c:v>
              </c:pt>
              <c:pt idx="83">
                <c:v>2.9122092723846436</c:v>
              </c:pt>
              <c:pt idx="84">
                <c:v>5.6036500930786133</c:v>
              </c:pt>
              <c:pt idx="85">
                <c:v>3.0716040134429932</c:v>
              </c:pt>
              <c:pt idx="86">
                <c:v>8.574030876159668</c:v>
              </c:pt>
              <c:pt idx="87">
                <c:v>2.908947229385376</c:v>
              </c:pt>
            </c:numLit>
          </c:val>
          <c:extLst>
            <c:ext xmlns:c16="http://schemas.microsoft.com/office/drawing/2014/chart" uri="{C3380CC4-5D6E-409C-BE32-E72D297353CC}">
              <c16:uniqueId val="{00000425-7027-42E7-9811-6EF3C136F12D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7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9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B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D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F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1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3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5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7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9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B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D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F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1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3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5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7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9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B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D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F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1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3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5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7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9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B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D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F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1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3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5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7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9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B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D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F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1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3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5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7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9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B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D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F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1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3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5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7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9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B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D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F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1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3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5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7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9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B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D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F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1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3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5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7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9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B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D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F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1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3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5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7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9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B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D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F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1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3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5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7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9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B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D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F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1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3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5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1.7781432718038559E-2</c:v>
              </c:pt>
              <c:pt idx="1">
                <c:v>2.9724337160587311E-2</c:v>
              </c:pt>
              <c:pt idx="2">
                <c:v>2.7118975296616554E-2</c:v>
              </c:pt>
              <c:pt idx="3">
                <c:v>8.1156209111213684E-2</c:v>
              </c:pt>
              <c:pt idx="4">
                <c:v>1.1541878804564476E-2</c:v>
              </c:pt>
              <c:pt idx="5">
                <c:v>1.1393490247428417E-2</c:v>
              </c:pt>
              <c:pt idx="6">
                <c:v>1.1103387922048569E-2</c:v>
              </c:pt>
              <c:pt idx="7">
                <c:v>5.5850790813565254E-3</c:v>
              </c:pt>
              <c:pt idx="8">
                <c:v>0.1487119048833847</c:v>
              </c:pt>
              <c:pt idx="9">
                <c:v>0.23083518445491791</c:v>
              </c:pt>
              <c:pt idx="10">
                <c:v>1.6781879588961601E-2</c:v>
              </c:pt>
              <c:pt idx="11">
                <c:v>1.1635600328445435</c:v>
              </c:pt>
              <c:pt idx="12">
                <c:v>0.26315554976463318</c:v>
              </c:pt>
              <c:pt idx="13">
                <c:v>0.1705741286277771</c:v>
              </c:pt>
              <c:pt idx="14">
                <c:v>2.4246128275990486E-2</c:v>
              </c:pt>
              <c:pt idx="15">
                <c:v>0.14236128330230713</c:v>
              </c:pt>
              <c:pt idx="16">
                <c:v>6.6677168011665344E-2</c:v>
              </c:pt>
              <c:pt idx="17">
                <c:v>0.10054945200681686</c:v>
              </c:pt>
              <c:pt idx="18">
                <c:v>8.5879705846309662E-2</c:v>
              </c:pt>
              <c:pt idx="19">
                <c:v>0.20797345042228699</c:v>
              </c:pt>
              <c:pt idx="20">
                <c:v>0.31803989410400391</c:v>
              </c:pt>
              <c:pt idx="21">
                <c:v>0.15936800837516785</c:v>
              </c:pt>
              <c:pt idx="22">
                <c:v>0.82537567615509033</c:v>
              </c:pt>
              <c:pt idx="23">
                <c:v>0.11583550274372101</c:v>
              </c:pt>
              <c:pt idx="24">
                <c:v>0.45494788885116577</c:v>
              </c:pt>
              <c:pt idx="25">
                <c:v>0.30267676711082458</c:v>
              </c:pt>
              <c:pt idx="26">
                <c:v>0.44964975118637085</c:v>
              </c:pt>
              <c:pt idx="27">
                <c:v>6.6718213260173798E-2</c:v>
              </c:pt>
              <c:pt idx="28">
                <c:v>0.2102377861738205</c:v>
              </c:pt>
              <c:pt idx="29">
                <c:v>0.12895464897155762</c:v>
              </c:pt>
              <c:pt idx="30">
                <c:v>0.91529184579849243</c:v>
              </c:pt>
              <c:pt idx="31">
                <c:v>4.3974976986646652E-2</c:v>
              </c:pt>
              <c:pt idx="32">
                <c:v>0.88949841260910034</c:v>
              </c:pt>
              <c:pt idx="33">
                <c:v>0.57699722051620483</c:v>
              </c:pt>
              <c:pt idx="34">
                <c:v>2.0990228652954102</c:v>
              </c:pt>
              <c:pt idx="35">
                <c:v>0.69802099466323853</c:v>
              </c:pt>
              <c:pt idx="36">
                <c:v>0.77238404750823975</c:v>
              </c:pt>
              <c:pt idx="37">
                <c:v>0.28472962975502014</c:v>
              </c:pt>
              <c:pt idx="38">
                <c:v>8.2554109394550323E-3</c:v>
              </c:pt>
              <c:pt idx="39">
                <c:v>0.67100852727890015</c:v>
              </c:pt>
              <c:pt idx="40">
                <c:v>1.0426934957504272</c:v>
              </c:pt>
              <c:pt idx="41">
                <c:v>0.10295484960079193</c:v>
              </c:pt>
              <c:pt idx="42">
                <c:v>0.51641708612442017</c:v>
              </c:pt>
              <c:pt idx="43">
                <c:v>1.2088005542755127</c:v>
              </c:pt>
              <c:pt idx="44">
                <c:v>1.4981732368469238</c:v>
              </c:pt>
              <c:pt idx="45">
                <c:v>0.48730793595314026</c:v>
              </c:pt>
              <c:pt idx="46">
                <c:v>1.6501879692077637</c:v>
              </c:pt>
              <c:pt idx="47">
                <c:v>0.41146299242973328</c:v>
              </c:pt>
              <c:pt idx="48">
                <c:v>1.0423039197921753</c:v>
              </c:pt>
              <c:pt idx="49">
                <c:v>0.75251966714859009</c:v>
              </c:pt>
              <c:pt idx="50">
                <c:v>1.2909073829650879</c:v>
              </c:pt>
              <c:pt idx="51">
                <c:v>0.69306206703186035</c:v>
              </c:pt>
              <c:pt idx="52">
                <c:v>0.43323183059692383</c:v>
              </c:pt>
              <c:pt idx="53">
                <c:v>4.8570327460765839E-2</c:v>
              </c:pt>
              <c:pt idx="54">
                <c:v>0.29709798097610474</c:v>
              </c:pt>
              <c:pt idx="55">
                <c:v>1.0797555446624756</c:v>
              </c:pt>
              <c:pt idx="56">
                <c:v>1.7863414287567139</c:v>
              </c:pt>
              <c:pt idx="57">
                <c:v>1.2418893575668335</c:v>
              </c:pt>
              <c:pt idx="58">
                <c:v>0.41336807608604431</c:v>
              </c:pt>
              <c:pt idx="59">
                <c:v>1.2882567644119263</c:v>
              </c:pt>
              <c:pt idx="60">
                <c:v>1.0855507850646973</c:v>
              </c:pt>
              <c:pt idx="61">
                <c:v>1.0784162282943726</c:v>
              </c:pt>
              <c:pt idx="62">
                <c:v>2.1012837886810303</c:v>
              </c:pt>
              <c:pt idx="63">
                <c:v>0.52160865068435669</c:v>
              </c:pt>
              <c:pt idx="64">
                <c:v>0.87138164043426514</c:v>
              </c:pt>
              <c:pt idx="65">
                <c:v>1.5165095329284668</c:v>
              </c:pt>
              <c:pt idx="66">
                <c:v>1.8806366920471191</c:v>
              </c:pt>
              <c:pt idx="67">
                <c:v>3.1616466045379639</c:v>
              </c:pt>
              <c:pt idx="68">
                <c:v>1.4505761861801147</c:v>
              </c:pt>
              <c:pt idx="69">
                <c:v>3.7697458267211914</c:v>
              </c:pt>
              <c:pt idx="70">
                <c:v>1.1515493392944336</c:v>
              </c:pt>
              <c:pt idx="71">
                <c:v>2.2288062572479248</c:v>
              </c:pt>
              <c:pt idx="72">
                <c:v>0.93743115663528442</c:v>
              </c:pt>
              <c:pt idx="73">
                <c:v>2.4243333339691162</c:v>
              </c:pt>
              <c:pt idx="74">
                <c:v>2.3799870014190674</c:v>
              </c:pt>
              <c:pt idx="75">
                <c:v>2.9358460903167725</c:v>
              </c:pt>
              <c:pt idx="76">
                <c:v>3.1246862411499023</c:v>
              </c:pt>
              <c:pt idx="77">
                <c:v>3.1866419315338135</c:v>
              </c:pt>
              <c:pt idx="78">
                <c:v>2.1021058559417725</c:v>
              </c:pt>
              <c:pt idx="79">
                <c:v>3.0487043857574463</c:v>
              </c:pt>
              <c:pt idx="80">
                <c:v>2.5155947208404541</c:v>
              </c:pt>
              <c:pt idx="81">
                <c:v>5.3036503791809082</c:v>
              </c:pt>
              <c:pt idx="82">
                <c:v>3.255683422088623</c:v>
              </c:pt>
              <c:pt idx="83">
                <c:v>4.4830412864685059</c:v>
              </c:pt>
              <c:pt idx="84">
                <c:v>1.9627395868301392</c:v>
              </c:pt>
              <c:pt idx="85">
                <c:v>4.6908583641052246</c:v>
              </c:pt>
              <c:pt idx="86">
                <c:v>1.7875423431396484</c:v>
              </c:pt>
              <c:pt idx="87">
                <c:v>9.2559967041015625</c:v>
              </c:pt>
            </c:numLit>
          </c:val>
          <c:extLst>
            <c:ext xmlns:c16="http://schemas.microsoft.com/office/drawing/2014/chart" uri="{C3380CC4-5D6E-409C-BE32-E72D297353CC}">
              <c16:uniqueId val="{000004D6-7027-42E7-9811-6EF3C136F12D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8-7027-42E7-9811-6EF3C136F12D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A-7027-42E7-9811-6EF3C136F12D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C-7027-42E7-9811-6EF3C136F12D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E-7027-42E7-9811-6EF3C136F12D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0-7027-42E7-9811-6EF3C136F12D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2-7027-42E7-9811-6EF3C136F12D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4-7027-42E7-9811-6EF3C136F12D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6-7027-42E7-9811-6EF3C136F12D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8-7027-42E7-9811-6EF3C136F12D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A-7027-42E7-9811-6EF3C136F12D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C-7027-42E7-9811-6EF3C136F12D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E-7027-42E7-9811-6EF3C136F12D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0-7027-42E7-9811-6EF3C136F12D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2-7027-42E7-9811-6EF3C136F12D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4-7027-42E7-9811-6EF3C136F12D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6-7027-42E7-9811-6EF3C136F12D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8-7027-42E7-9811-6EF3C136F12D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A-7027-42E7-9811-6EF3C136F12D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C-7027-42E7-9811-6EF3C136F12D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E-7027-42E7-9811-6EF3C136F12D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0-7027-42E7-9811-6EF3C136F12D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2-7027-42E7-9811-6EF3C136F12D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4-7027-42E7-9811-6EF3C136F12D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6-7027-42E7-9811-6EF3C136F12D}"/>
              </c:ext>
            </c:extLst>
          </c:dPt>
          <c:dPt>
            <c:idx val="2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8-7027-42E7-9811-6EF3C136F12D}"/>
              </c:ext>
            </c:extLst>
          </c:dPt>
          <c:dPt>
            <c:idx val="2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A-7027-42E7-9811-6EF3C136F12D}"/>
              </c:ext>
            </c:extLst>
          </c:dPt>
          <c:dPt>
            <c:idx val="2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C-7027-42E7-9811-6EF3C136F12D}"/>
              </c:ext>
            </c:extLst>
          </c:dPt>
          <c:dPt>
            <c:idx val="2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E-7027-42E7-9811-6EF3C136F12D}"/>
              </c:ext>
            </c:extLst>
          </c:dPt>
          <c:dPt>
            <c:idx val="2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0-7027-42E7-9811-6EF3C136F12D}"/>
              </c:ext>
            </c:extLst>
          </c:dPt>
          <c:dPt>
            <c:idx val="2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2-7027-42E7-9811-6EF3C136F12D}"/>
              </c:ext>
            </c:extLst>
          </c:dPt>
          <c:dPt>
            <c:idx val="3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4-7027-42E7-9811-6EF3C136F12D}"/>
              </c:ext>
            </c:extLst>
          </c:dPt>
          <c:dPt>
            <c:idx val="3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6-7027-42E7-9811-6EF3C136F12D}"/>
              </c:ext>
            </c:extLst>
          </c:dPt>
          <c:dPt>
            <c:idx val="3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8-7027-42E7-9811-6EF3C136F12D}"/>
              </c:ext>
            </c:extLst>
          </c:dPt>
          <c:dPt>
            <c:idx val="3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A-7027-42E7-9811-6EF3C136F12D}"/>
              </c:ext>
            </c:extLst>
          </c:dPt>
          <c:dPt>
            <c:idx val="3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C-7027-42E7-9811-6EF3C136F12D}"/>
              </c:ext>
            </c:extLst>
          </c:dPt>
          <c:dPt>
            <c:idx val="3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E-7027-42E7-9811-6EF3C136F12D}"/>
              </c:ext>
            </c:extLst>
          </c:dPt>
          <c:dPt>
            <c:idx val="3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0-7027-42E7-9811-6EF3C136F12D}"/>
              </c:ext>
            </c:extLst>
          </c:dPt>
          <c:dPt>
            <c:idx val="3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2-7027-42E7-9811-6EF3C136F12D}"/>
              </c:ext>
            </c:extLst>
          </c:dPt>
          <c:dPt>
            <c:idx val="3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4-7027-42E7-9811-6EF3C136F12D}"/>
              </c:ext>
            </c:extLst>
          </c:dPt>
          <c:dPt>
            <c:idx val="3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6-7027-42E7-9811-6EF3C136F12D}"/>
              </c:ext>
            </c:extLst>
          </c:dPt>
          <c:dPt>
            <c:idx val="4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8-7027-42E7-9811-6EF3C136F12D}"/>
              </c:ext>
            </c:extLst>
          </c:dPt>
          <c:dPt>
            <c:idx val="4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A-7027-42E7-9811-6EF3C136F12D}"/>
              </c:ext>
            </c:extLst>
          </c:dPt>
          <c:dPt>
            <c:idx val="4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C-7027-42E7-9811-6EF3C136F12D}"/>
              </c:ext>
            </c:extLst>
          </c:dPt>
          <c:dPt>
            <c:idx val="4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E-7027-42E7-9811-6EF3C136F12D}"/>
              </c:ext>
            </c:extLst>
          </c:dPt>
          <c:dPt>
            <c:idx val="4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0-7027-42E7-9811-6EF3C136F12D}"/>
              </c:ext>
            </c:extLst>
          </c:dPt>
          <c:dPt>
            <c:idx val="4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2-7027-42E7-9811-6EF3C136F12D}"/>
              </c:ext>
            </c:extLst>
          </c:dPt>
          <c:dPt>
            <c:idx val="4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4-7027-42E7-9811-6EF3C136F12D}"/>
              </c:ext>
            </c:extLst>
          </c:dPt>
          <c:dPt>
            <c:idx val="4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6-7027-42E7-9811-6EF3C136F12D}"/>
              </c:ext>
            </c:extLst>
          </c:dPt>
          <c:dPt>
            <c:idx val="4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8-7027-42E7-9811-6EF3C136F12D}"/>
              </c:ext>
            </c:extLst>
          </c:dPt>
          <c:dPt>
            <c:idx val="4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A-7027-42E7-9811-6EF3C136F12D}"/>
              </c:ext>
            </c:extLst>
          </c:dPt>
          <c:dPt>
            <c:idx val="5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C-7027-42E7-9811-6EF3C136F12D}"/>
              </c:ext>
            </c:extLst>
          </c:dPt>
          <c:dPt>
            <c:idx val="5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E-7027-42E7-9811-6EF3C136F12D}"/>
              </c:ext>
            </c:extLst>
          </c:dPt>
          <c:dPt>
            <c:idx val="5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0-7027-42E7-9811-6EF3C136F12D}"/>
              </c:ext>
            </c:extLst>
          </c:dPt>
          <c:dPt>
            <c:idx val="5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2-7027-42E7-9811-6EF3C136F12D}"/>
              </c:ext>
            </c:extLst>
          </c:dPt>
          <c:dPt>
            <c:idx val="5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4-7027-42E7-9811-6EF3C136F12D}"/>
              </c:ext>
            </c:extLst>
          </c:dPt>
          <c:dPt>
            <c:idx val="5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6-7027-42E7-9811-6EF3C136F12D}"/>
              </c:ext>
            </c:extLst>
          </c:dPt>
          <c:dPt>
            <c:idx val="5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8-7027-42E7-9811-6EF3C136F12D}"/>
              </c:ext>
            </c:extLst>
          </c:dPt>
          <c:dPt>
            <c:idx val="5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A-7027-42E7-9811-6EF3C136F12D}"/>
              </c:ext>
            </c:extLst>
          </c:dPt>
          <c:dPt>
            <c:idx val="5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C-7027-42E7-9811-6EF3C136F12D}"/>
              </c:ext>
            </c:extLst>
          </c:dPt>
          <c:dPt>
            <c:idx val="5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E-7027-42E7-9811-6EF3C136F12D}"/>
              </c:ext>
            </c:extLst>
          </c:dPt>
          <c:dPt>
            <c:idx val="6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0-7027-42E7-9811-6EF3C136F12D}"/>
              </c:ext>
            </c:extLst>
          </c:dPt>
          <c:dPt>
            <c:idx val="6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2-7027-42E7-9811-6EF3C136F12D}"/>
              </c:ext>
            </c:extLst>
          </c:dPt>
          <c:dPt>
            <c:idx val="6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4-7027-42E7-9811-6EF3C136F12D}"/>
              </c:ext>
            </c:extLst>
          </c:dPt>
          <c:dPt>
            <c:idx val="6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6-7027-42E7-9811-6EF3C136F12D}"/>
              </c:ext>
            </c:extLst>
          </c:dPt>
          <c:dPt>
            <c:idx val="6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8-7027-42E7-9811-6EF3C136F12D}"/>
              </c:ext>
            </c:extLst>
          </c:dPt>
          <c:dPt>
            <c:idx val="6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A-7027-42E7-9811-6EF3C136F12D}"/>
              </c:ext>
            </c:extLst>
          </c:dPt>
          <c:dPt>
            <c:idx val="6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C-7027-42E7-9811-6EF3C136F12D}"/>
              </c:ext>
            </c:extLst>
          </c:dPt>
          <c:dPt>
            <c:idx val="6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E-7027-42E7-9811-6EF3C136F12D}"/>
              </c:ext>
            </c:extLst>
          </c:dPt>
          <c:dPt>
            <c:idx val="6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0-7027-42E7-9811-6EF3C136F12D}"/>
              </c:ext>
            </c:extLst>
          </c:dPt>
          <c:dPt>
            <c:idx val="6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2-7027-42E7-9811-6EF3C136F12D}"/>
              </c:ext>
            </c:extLst>
          </c:dPt>
          <c:dPt>
            <c:idx val="7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4-7027-42E7-9811-6EF3C136F12D}"/>
              </c:ext>
            </c:extLst>
          </c:dPt>
          <c:dPt>
            <c:idx val="7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6-7027-42E7-9811-6EF3C136F12D}"/>
              </c:ext>
            </c:extLst>
          </c:dPt>
          <c:dPt>
            <c:idx val="7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8-7027-42E7-9811-6EF3C136F12D}"/>
              </c:ext>
            </c:extLst>
          </c:dPt>
          <c:dPt>
            <c:idx val="7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A-7027-42E7-9811-6EF3C136F12D}"/>
              </c:ext>
            </c:extLst>
          </c:dPt>
          <c:dPt>
            <c:idx val="7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C-7027-42E7-9811-6EF3C136F12D}"/>
              </c:ext>
            </c:extLst>
          </c:dPt>
          <c:dPt>
            <c:idx val="7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E-7027-42E7-9811-6EF3C136F12D}"/>
              </c:ext>
            </c:extLst>
          </c:dPt>
          <c:dPt>
            <c:idx val="7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0-7027-42E7-9811-6EF3C136F12D}"/>
              </c:ext>
            </c:extLst>
          </c:dPt>
          <c:dPt>
            <c:idx val="7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2-7027-42E7-9811-6EF3C136F12D}"/>
              </c:ext>
            </c:extLst>
          </c:dPt>
          <c:dPt>
            <c:idx val="7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4-7027-42E7-9811-6EF3C136F12D}"/>
              </c:ext>
            </c:extLst>
          </c:dPt>
          <c:dPt>
            <c:idx val="7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6-7027-42E7-9811-6EF3C136F12D}"/>
              </c:ext>
            </c:extLst>
          </c:dPt>
          <c:dPt>
            <c:idx val="8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8-7027-42E7-9811-6EF3C136F12D}"/>
              </c:ext>
            </c:extLst>
          </c:dPt>
          <c:dPt>
            <c:idx val="8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A-7027-42E7-9811-6EF3C136F12D}"/>
              </c:ext>
            </c:extLst>
          </c:dPt>
          <c:dPt>
            <c:idx val="8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C-7027-42E7-9811-6EF3C136F12D}"/>
              </c:ext>
            </c:extLst>
          </c:dPt>
          <c:dPt>
            <c:idx val="8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E-7027-42E7-9811-6EF3C136F12D}"/>
              </c:ext>
            </c:extLst>
          </c:dPt>
          <c:dPt>
            <c:idx val="8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0-7027-42E7-9811-6EF3C136F12D}"/>
              </c:ext>
            </c:extLst>
          </c:dPt>
          <c:dPt>
            <c:idx val="8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2-7027-42E7-9811-6EF3C136F12D}"/>
              </c:ext>
            </c:extLst>
          </c:dPt>
          <c:dPt>
            <c:idx val="8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4-7027-42E7-9811-6EF3C136F12D}"/>
              </c:ext>
            </c:extLst>
          </c:dPt>
          <c:dPt>
            <c:idx val="8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6-7027-42E7-9811-6EF3C136F12D}"/>
              </c:ext>
            </c:extLst>
          </c:dPt>
          <c:cat>
            <c:strLit>
              <c:ptCount val="88"/>
              <c:pt idx="0">
                <c:v>Järvenpää</c:v>
              </c:pt>
              <c:pt idx="1">
                <c:v>Turku</c:v>
              </c:pt>
              <c:pt idx="2">
                <c:v>Tampere</c:v>
              </c:pt>
              <c:pt idx="3">
                <c:v>Imatra</c:v>
              </c:pt>
              <c:pt idx="4">
                <c:v>Espoo</c:v>
              </c:pt>
              <c:pt idx="5">
                <c:v>Kerava</c:v>
              </c:pt>
              <c:pt idx="6">
                <c:v>Kauniainen</c:v>
              </c:pt>
              <c:pt idx="7">
                <c:v>Helsinki</c:v>
              </c:pt>
              <c:pt idx="8">
                <c:v>Vaasa</c:v>
              </c:pt>
              <c:pt idx="9">
                <c:v>Joensuu</c:v>
              </c:pt>
              <c:pt idx="10">
                <c:v>Vantaa</c:v>
              </c:pt>
              <c:pt idx="11">
                <c:v>Pornainen</c:v>
              </c:pt>
              <c:pt idx="12">
                <c:v>--&gt;  Rauma</c:v>
              </c:pt>
              <c:pt idx="13">
                <c:v>Tuusula</c:v>
              </c:pt>
              <c:pt idx="14">
                <c:v>Raisio</c:v>
              </c:pt>
              <c:pt idx="15">
                <c:v>Kirkkonummi</c:v>
              </c:pt>
              <c:pt idx="16">
                <c:v>Lahti</c:v>
              </c:pt>
              <c:pt idx="17">
                <c:v>Oulu</c:v>
              </c:pt>
              <c:pt idx="18">
                <c:v>Jyväskylä</c:v>
              </c:pt>
              <c:pt idx="19">
                <c:v>Nokia</c:v>
              </c:pt>
              <c:pt idx="20">
                <c:v>Naantali</c:v>
              </c:pt>
              <c:pt idx="21">
                <c:v>Hyvinkää</c:v>
              </c:pt>
              <c:pt idx="22">
                <c:v>Kuopio</c:v>
              </c:pt>
              <c:pt idx="23">
                <c:v>Kaarina</c:v>
              </c:pt>
              <c:pt idx="24">
                <c:v>Lappeenranta</c:v>
              </c:pt>
              <c:pt idx="25">
                <c:v>Nurmijärvi</c:v>
              </c:pt>
              <c:pt idx="26">
                <c:v>Ylöjärvi</c:v>
              </c:pt>
              <c:pt idx="27">
                <c:v>Kotka</c:v>
              </c:pt>
              <c:pt idx="28">
                <c:v>Kajaani</c:v>
              </c:pt>
              <c:pt idx="29">
                <c:v>Riihimäki</c:v>
              </c:pt>
              <c:pt idx="30">
                <c:v>Parainen</c:v>
              </c:pt>
              <c:pt idx="31">
                <c:v>Pirkkala</c:v>
              </c:pt>
              <c:pt idx="32">
                <c:v>Lieto</c:v>
              </c:pt>
              <c:pt idx="33">
                <c:v>Mikkeli</c:v>
              </c:pt>
              <c:pt idx="34">
                <c:v>Rusko</c:v>
              </c:pt>
              <c:pt idx="35">
                <c:v>Kangasala</c:v>
              </c:pt>
              <c:pt idx="36">
                <c:v>Kouvola</c:v>
              </c:pt>
              <c:pt idx="37">
                <c:v>Rovaniemi</c:v>
              </c:pt>
              <c:pt idx="38">
                <c:v>Kemi</c:v>
              </c:pt>
              <c:pt idx="39">
                <c:v>Hämeenlinna</c:v>
              </c:pt>
              <c:pt idx="40">
                <c:v>Uusikaupunki</c:v>
              </c:pt>
              <c:pt idx="41">
                <c:v>Varkaus</c:v>
              </c:pt>
              <c:pt idx="42">
                <c:v>Vihti</c:v>
              </c:pt>
              <c:pt idx="43">
                <c:v>Kokkola</c:v>
              </c:pt>
              <c:pt idx="44">
                <c:v>Nousiainen</c:v>
              </c:pt>
              <c:pt idx="45">
                <c:v>Lohja</c:v>
              </c:pt>
              <c:pt idx="46">
                <c:v>Kemiönsaari</c:v>
              </c:pt>
              <c:pt idx="47">
                <c:v>Äänekoski</c:v>
              </c:pt>
              <c:pt idx="48">
                <c:v>Hollola</c:v>
              </c:pt>
              <c:pt idx="49">
                <c:v>Forssa</c:v>
              </c:pt>
              <c:pt idx="50">
                <c:v>Suomussalmi</c:v>
              </c:pt>
              <c:pt idx="51">
                <c:v>Masku</c:v>
              </c:pt>
              <c:pt idx="52">
                <c:v>Sipoo</c:v>
              </c:pt>
              <c:pt idx="53">
                <c:v>Hanko</c:v>
              </c:pt>
              <c:pt idx="54">
                <c:v>Lempäälä</c:v>
              </c:pt>
              <c:pt idx="55">
                <c:v>Ylivieska</c:v>
              </c:pt>
              <c:pt idx="56">
                <c:v>Hausjärvi</c:v>
              </c:pt>
              <c:pt idx="57">
                <c:v>Seinäjoki</c:v>
              </c:pt>
              <c:pt idx="58">
                <c:v>Karkkila</c:v>
              </c:pt>
              <c:pt idx="59">
                <c:v>Iisalmi</c:v>
              </c:pt>
              <c:pt idx="60">
                <c:v>Paimio</c:v>
              </c:pt>
              <c:pt idx="61">
                <c:v>Janakkala</c:v>
              </c:pt>
              <c:pt idx="62">
                <c:v>Sastamala</c:v>
              </c:pt>
              <c:pt idx="63">
                <c:v>Hamina</c:v>
              </c:pt>
              <c:pt idx="64">
                <c:v>Ilomantsi</c:v>
              </c:pt>
              <c:pt idx="65">
                <c:v>Salo</c:v>
              </c:pt>
              <c:pt idx="66">
                <c:v>Hämeenkyrö</c:v>
              </c:pt>
              <c:pt idx="67">
                <c:v>Mynämäki</c:v>
              </c:pt>
              <c:pt idx="68">
                <c:v>Suonenjoki</c:v>
              </c:pt>
              <c:pt idx="69">
                <c:v>Sauvo</c:v>
              </c:pt>
              <c:pt idx="70">
                <c:v>Loviisa</c:v>
              </c:pt>
              <c:pt idx="71">
                <c:v>Aura</c:v>
              </c:pt>
              <c:pt idx="72">
                <c:v>Mäntsälä</c:v>
              </c:pt>
              <c:pt idx="73">
                <c:v>Orimattila</c:v>
              </c:pt>
              <c:pt idx="74">
                <c:v>Iitti</c:v>
              </c:pt>
              <c:pt idx="75">
                <c:v>Laitila</c:v>
              </c:pt>
              <c:pt idx="76">
                <c:v>Kärkölä</c:v>
              </c:pt>
              <c:pt idx="77">
                <c:v>Lapua</c:v>
              </c:pt>
              <c:pt idx="78">
                <c:v>Padasjoki</c:v>
              </c:pt>
              <c:pt idx="79">
                <c:v>Jokioinen</c:v>
              </c:pt>
              <c:pt idx="80">
                <c:v>Ikaalinen</c:v>
              </c:pt>
              <c:pt idx="81">
                <c:v>Somero</c:v>
              </c:pt>
              <c:pt idx="82">
                <c:v>Hankasalmi</c:v>
              </c:pt>
              <c:pt idx="83">
                <c:v>Ilmajoki</c:v>
              </c:pt>
              <c:pt idx="84">
                <c:v>Kuhmoinen</c:v>
              </c:pt>
              <c:pt idx="85">
                <c:v>Loimaa</c:v>
              </c:pt>
              <c:pt idx="86">
                <c:v>Luumäki</c:v>
              </c:pt>
              <c:pt idx="87">
                <c:v>Punkalaidun</c:v>
              </c:pt>
            </c:strLit>
          </c:cat>
          <c:val>
            <c:numLit>
              <c:formatCode>General</c:formatCode>
              <c:ptCount val="88"/>
              <c:pt idx="0">
                <c:v>0.46467563509941101</c:v>
              </c:pt>
              <c:pt idx="1">
                <c:v>6.5621554851531982E-2</c:v>
              </c:pt>
              <c:pt idx="2">
                <c:v>0.32275646924972534</c:v>
              </c:pt>
              <c:pt idx="3">
                <c:v>0.28256353735923767</c:v>
              </c:pt>
              <c:pt idx="4">
                <c:v>5.7560838758945465E-2</c:v>
              </c:pt>
              <c:pt idx="5">
                <c:v>0.22493351995944977</c:v>
              </c:pt>
              <c:pt idx="6">
                <c:v>5.1016334444284439E-2</c:v>
              </c:pt>
              <c:pt idx="7">
                <c:v>5.2008755505084991E-2</c:v>
              </c:pt>
              <c:pt idx="8">
                <c:v>0.1065911129117012</c:v>
              </c:pt>
              <c:pt idx="9">
                <c:v>0.22606001794338226</c:v>
              </c:pt>
              <c:pt idx="10">
                <c:v>5.1879618316888809E-2</c:v>
              </c:pt>
              <c:pt idx="11">
                <c:v>0.17267140746116638</c:v>
              </c:pt>
              <c:pt idx="12">
                <c:v>0.25575503706932068</c:v>
              </c:pt>
              <c:pt idx="13">
                <c:v>0.17834904789924622</c:v>
              </c:pt>
              <c:pt idx="14">
                <c:v>6.5170906484127045E-2</c:v>
              </c:pt>
              <c:pt idx="15">
                <c:v>6.6581897437572479E-2</c:v>
              </c:pt>
              <c:pt idx="16">
                <c:v>0.17904992401599884</c:v>
              </c:pt>
              <c:pt idx="17">
                <c:v>0.36070790886878967</c:v>
              </c:pt>
              <c:pt idx="18">
                <c:v>0.15454404056072235</c:v>
              </c:pt>
              <c:pt idx="19">
                <c:v>0.33292505145072937</c:v>
              </c:pt>
              <c:pt idx="20">
                <c:v>8.1025950610637665E-2</c:v>
              </c:pt>
              <c:pt idx="21">
                <c:v>0.18052522838115692</c:v>
              </c:pt>
              <c:pt idx="22">
                <c:v>0.15239080786705017</c:v>
              </c:pt>
              <c:pt idx="23">
                <c:v>6.8256564438343048E-2</c:v>
              </c:pt>
              <c:pt idx="24">
                <c:v>0.32182779908180237</c:v>
              </c:pt>
              <c:pt idx="25">
                <c:v>0.14760366082191467</c:v>
              </c:pt>
              <c:pt idx="26">
                <c:v>0.39629068970680237</c:v>
              </c:pt>
              <c:pt idx="27">
                <c:v>0.47532320022583008</c:v>
              </c:pt>
              <c:pt idx="28">
                <c:v>0.33221715688705444</c:v>
              </c:pt>
              <c:pt idx="29">
                <c:v>0.11487489938735962</c:v>
              </c:pt>
              <c:pt idx="30">
                <c:v>0.1185639500617981</c:v>
              </c:pt>
              <c:pt idx="31">
                <c:v>0.31034496426582336</c:v>
              </c:pt>
              <c:pt idx="32">
                <c:v>8.3404883742332458E-2</c:v>
              </c:pt>
              <c:pt idx="33">
                <c:v>0.34360435605049133</c:v>
              </c:pt>
              <c:pt idx="34">
                <c:v>8.7741456925868988E-2</c:v>
              </c:pt>
              <c:pt idx="35">
                <c:v>0.32657256722450256</c:v>
              </c:pt>
              <c:pt idx="36">
                <c:v>0.26922896504402161</c:v>
              </c:pt>
              <c:pt idx="37">
                <c:v>0.36508747935295105</c:v>
              </c:pt>
              <c:pt idx="38">
                <c:v>0.5965149998664856</c:v>
              </c:pt>
              <c:pt idx="39">
                <c:v>0.21291546523571014</c:v>
              </c:pt>
              <c:pt idx="40">
                <c:v>0.3791927695274353</c:v>
              </c:pt>
              <c:pt idx="41">
                <c:v>0.96696323156356812</c:v>
              </c:pt>
              <c:pt idx="42">
                <c:v>0.33945047855377197</c:v>
              </c:pt>
              <c:pt idx="43">
                <c:v>0.11552775651216507</c:v>
              </c:pt>
              <c:pt idx="44">
                <c:v>0.10374955087900162</c:v>
              </c:pt>
              <c:pt idx="45">
                <c:v>0.30446979403495789</c:v>
              </c:pt>
              <c:pt idx="46">
                <c:v>0.18410375714302063</c:v>
              </c:pt>
              <c:pt idx="47">
                <c:v>0.7481609582901001</c:v>
              </c:pt>
              <c:pt idx="48">
                <c:v>0.20024873316287994</c:v>
              </c:pt>
              <c:pt idx="49">
                <c:v>0.10771732032299042</c:v>
              </c:pt>
              <c:pt idx="50">
                <c:v>0.34126585721969604</c:v>
              </c:pt>
              <c:pt idx="51">
                <c:v>8.7347015738487244E-2</c:v>
              </c:pt>
              <c:pt idx="52">
                <c:v>0.1722547709941864</c:v>
              </c:pt>
              <c:pt idx="53">
                <c:v>0.21126170456409454</c:v>
              </c:pt>
              <c:pt idx="54">
                <c:v>0.31822896003723145</c:v>
              </c:pt>
              <c:pt idx="55">
                <c:v>7.8305132687091827E-2</c:v>
              </c:pt>
              <c:pt idx="56">
                <c:v>0.69762367010116577</c:v>
              </c:pt>
              <c:pt idx="57">
                <c:v>0.2513805627822876</c:v>
              </c:pt>
              <c:pt idx="58">
                <c:v>0.19224067032337189</c:v>
              </c:pt>
              <c:pt idx="59">
                <c:v>0.28764471411705017</c:v>
              </c:pt>
              <c:pt idx="60">
                <c:v>0.12965503334999084</c:v>
              </c:pt>
              <c:pt idx="61">
                <c:v>0.21325425803661346</c:v>
              </c:pt>
              <c:pt idx="62">
                <c:v>0.12769804894924164</c:v>
              </c:pt>
              <c:pt idx="63">
                <c:v>0.28540429472923279</c:v>
              </c:pt>
              <c:pt idx="64">
                <c:v>0.23885907232761383</c:v>
              </c:pt>
              <c:pt idx="65">
                <c:v>0.13769051432609558</c:v>
              </c:pt>
              <c:pt idx="66">
                <c:v>0.37129080295562744</c:v>
              </c:pt>
              <c:pt idx="67">
                <c:v>0.10792189836502075</c:v>
              </c:pt>
              <c:pt idx="68">
                <c:v>0.25394746661186218</c:v>
              </c:pt>
              <c:pt idx="69">
                <c:v>0.18502280116081238</c:v>
              </c:pt>
              <c:pt idx="70">
                <c:v>0.17657597362995148</c:v>
              </c:pt>
              <c:pt idx="71">
                <c:v>0.10270248353481293</c:v>
              </c:pt>
              <c:pt idx="72">
                <c:v>0.21076251566410065</c:v>
              </c:pt>
              <c:pt idx="73">
                <c:v>0.21772851049900055</c:v>
              </c:pt>
              <c:pt idx="74">
                <c:v>0.16336268186569214</c:v>
              </c:pt>
              <c:pt idx="75">
                <c:v>0.36114224791526794</c:v>
              </c:pt>
              <c:pt idx="76">
                <c:v>0.46833762526512146</c:v>
              </c:pt>
              <c:pt idx="77">
                <c:v>0.1230088472366333</c:v>
              </c:pt>
              <c:pt idx="78">
                <c:v>0.24402359127998352</c:v>
              </c:pt>
              <c:pt idx="79">
                <c:v>0.32413709163665771</c:v>
              </c:pt>
              <c:pt idx="80">
                <c:v>0.36372637748718262</c:v>
              </c:pt>
              <c:pt idx="81">
                <c:v>0.32958361506462097</c:v>
              </c:pt>
              <c:pt idx="82">
                <c:v>0.29018488526344299</c:v>
              </c:pt>
              <c:pt idx="83">
                <c:v>0.13410304486751556</c:v>
              </c:pt>
              <c:pt idx="84">
                <c:v>0.22227866947650909</c:v>
              </c:pt>
              <c:pt idx="85">
                <c:v>0.1288808137178421</c:v>
              </c:pt>
              <c:pt idx="86">
                <c:v>0.12363259494304657</c:v>
              </c:pt>
              <c:pt idx="87">
                <c:v>0.16240096092224121</c:v>
              </c:pt>
            </c:numLit>
          </c:val>
          <c:extLst>
            <c:ext xmlns:c16="http://schemas.microsoft.com/office/drawing/2014/chart" uri="{C3380CC4-5D6E-409C-BE32-E72D297353CC}">
              <c16:uniqueId val="{00000587-7027-42E7-9811-6EF3C136F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314752"/>
        <c:axId val="234332928"/>
      </c:barChart>
      <c:catAx>
        <c:axId val="2343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n-FI"/>
          </a:p>
        </c:txPr>
        <c:crossAx val="234332928"/>
        <c:crosses val="autoZero"/>
        <c:auto val="1"/>
        <c:lblAlgn val="ctr"/>
        <c:lblOffset val="100"/>
        <c:tickLblSkip val="1"/>
        <c:noMultiLvlLbl val="0"/>
      </c:catAx>
      <c:valAx>
        <c:axId val="234332928"/>
        <c:scaling>
          <c:orientation val="minMax"/>
        </c:scaling>
        <c:delete val="0"/>
        <c:axPos val="l"/>
        <c:majorGridlines>
          <c:spPr>
            <a:ln>
              <a:solidFill>
                <a:srgbClr val="D2D2D2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en-FI"/>
          </a:p>
        </c:txPr>
        <c:crossAx val="2343147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1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2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3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4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5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6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7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ayout>
        <c:manualLayout>
          <c:xMode val="edge"/>
          <c:yMode val="edge"/>
          <c:x val="5.7142907509695619E-2"/>
          <c:y val="5.5882352941176473E-2"/>
          <c:w val="0.94285709249030436"/>
          <c:h val="2.9411764705882353E-2"/>
        </c:manualLayout>
      </c:layout>
      <c:overlay val="0"/>
      <c:txPr>
        <a:bodyPr/>
        <a:lstStyle/>
        <a:p>
          <a:pPr>
            <a:defRPr sz="1200" baseline="0"/>
          </a:pPr>
          <a:endParaRPr lang="en-FI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aseline="0"/>
      </a:pPr>
      <a:endParaRPr lang="en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3.5820895522388062E-2"/>
          <c:y val="1.853203491064506E-3"/>
          <c:w val="0.95656258599917554"/>
          <c:h val="0.99814679650893545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1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7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9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B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D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F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1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3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5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7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9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B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D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F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1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3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5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7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9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B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D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F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1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3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5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7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9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B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D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F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1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3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5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7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9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B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DA9694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D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F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1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3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5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7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9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B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D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F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1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3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5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7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9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B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D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F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1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3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5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7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9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B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D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F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1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3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5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7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9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B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D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F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1.4586997032165527</c:v>
              </c:pt>
              <c:pt idx="1">
                <c:v>2.1930000782012939</c:v>
              </c:pt>
              <c:pt idx="2">
                <c:v>1.3946270942687988</c:v>
              </c:pt>
              <c:pt idx="3">
                <c:v>1.7027784585952759</c:v>
              </c:pt>
              <c:pt idx="4">
                <c:v>1.4108922481536865</c:v>
              </c:pt>
              <c:pt idx="5">
                <c:v>1.1640758514404297</c:v>
              </c:pt>
              <c:pt idx="6">
                <c:v>1.1350759267807007</c:v>
              </c:pt>
              <c:pt idx="7">
                <c:v>4.1109018325805664</c:v>
              </c:pt>
              <c:pt idx="8">
                <c:v>1.7809308767318726</c:v>
              </c:pt>
              <c:pt idx="9">
                <c:v>1.4137184619903564</c:v>
              </c:pt>
              <c:pt idx="10">
                <c:v>4.2475905418395996</c:v>
              </c:pt>
              <c:pt idx="11">
                <c:v>1.3333359956741333</c:v>
              </c:pt>
              <c:pt idx="12">
                <c:v>2.9218275547027588</c:v>
              </c:pt>
              <c:pt idx="13">
                <c:v>1.6592196226119995</c:v>
              </c:pt>
              <c:pt idx="14">
                <c:v>2.341118335723877</c:v>
              </c:pt>
              <c:pt idx="15">
                <c:v>3.0020754337310791</c:v>
              </c:pt>
              <c:pt idx="16">
                <c:v>1.8651049137115479</c:v>
              </c:pt>
              <c:pt idx="17">
                <c:v>3.0846097469329834</c:v>
              </c:pt>
              <c:pt idx="18">
                <c:v>2.0256252288818359</c:v>
              </c:pt>
              <c:pt idx="19">
                <c:v>2.7144362926483154</c:v>
              </c:pt>
              <c:pt idx="20">
                <c:v>3.0314228534698486</c:v>
              </c:pt>
              <c:pt idx="21">
                <c:v>3.5785439014434814</c:v>
              </c:pt>
              <c:pt idx="22">
                <c:v>3.2997305393218994</c:v>
              </c:pt>
              <c:pt idx="23">
                <c:v>4.8101553916931152</c:v>
              </c:pt>
              <c:pt idx="24">
                <c:v>8.3033590316772461</c:v>
              </c:pt>
              <c:pt idx="25">
                <c:v>4.2405462265014648</c:v>
              </c:pt>
              <c:pt idx="26">
                <c:v>2.0324668884277344</c:v>
              </c:pt>
              <c:pt idx="27">
                <c:v>7.721311092376709</c:v>
              </c:pt>
              <c:pt idx="28">
                <c:v>24.590349197387695</c:v>
              </c:pt>
              <c:pt idx="29">
                <c:v>3.2912583351135254</c:v>
              </c:pt>
              <c:pt idx="30">
                <c:v>3.0175526142120361</c:v>
              </c:pt>
              <c:pt idx="31">
                <c:v>9.9635381698608398</c:v>
              </c:pt>
              <c:pt idx="32">
                <c:v>6.4513368606567383</c:v>
              </c:pt>
              <c:pt idx="33">
                <c:v>10.681915283203125</c:v>
              </c:pt>
              <c:pt idx="34">
                <c:v>4.9480996131896973</c:v>
              </c:pt>
              <c:pt idx="35">
                <c:v>6.7523088455200195</c:v>
              </c:pt>
              <c:pt idx="36">
                <c:v>7.0594563484191895</c:v>
              </c:pt>
              <c:pt idx="37">
                <c:v>6.7887754440307617</c:v>
              </c:pt>
              <c:pt idx="38">
                <c:v>2.4776809215545654</c:v>
              </c:pt>
              <c:pt idx="39">
                <c:v>5.7732319831848145</c:v>
              </c:pt>
              <c:pt idx="40">
                <c:v>14.227527618408203</c:v>
              </c:pt>
              <c:pt idx="41">
                <c:v>5.6396341323852539</c:v>
              </c:pt>
              <c:pt idx="42">
                <c:v>5.1248064041137695</c:v>
              </c:pt>
              <c:pt idx="43">
                <c:v>4.9031572341918945</c:v>
              </c:pt>
              <c:pt idx="44">
                <c:v>5.9955081939697266</c:v>
              </c:pt>
              <c:pt idx="45">
                <c:v>14.569061279296875</c:v>
              </c:pt>
              <c:pt idx="46">
                <c:v>11.65977954864502</c:v>
              </c:pt>
              <c:pt idx="47">
                <c:v>6.5843257904052734</c:v>
              </c:pt>
              <c:pt idx="48">
                <c:v>13.750736236572266</c:v>
              </c:pt>
              <c:pt idx="49">
                <c:v>7.680509090423584</c:v>
              </c:pt>
              <c:pt idx="50">
                <c:v>8.5589914321899414</c:v>
              </c:pt>
              <c:pt idx="51">
                <c:v>9.7927608489990234</c:v>
              </c:pt>
              <c:pt idx="52">
                <c:v>10.067527770996094</c:v>
              </c:pt>
              <c:pt idx="53">
                <c:v>12.663872718811035</c:v>
              </c:pt>
              <c:pt idx="54">
                <c:v>15.683120727539063</c:v>
              </c:pt>
              <c:pt idx="55">
                <c:v>6.2358193397521973</c:v>
              </c:pt>
              <c:pt idx="56">
                <c:v>8.187006950378418</c:v>
              </c:pt>
              <c:pt idx="57">
                <c:v>39.727802276611328</c:v>
              </c:pt>
              <c:pt idx="58">
                <c:v>9.5823135375976563</c:v>
              </c:pt>
              <c:pt idx="59">
                <c:v>16.373733520507813</c:v>
              </c:pt>
              <c:pt idx="60">
                <c:v>12.820224761962891</c:v>
              </c:pt>
              <c:pt idx="61">
                <c:v>7.8379378318786621</c:v>
              </c:pt>
              <c:pt idx="62">
                <c:v>16.219297409057617</c:v>
              </c:pt>
              <c:pt idx="63">
                <c:v>4.9038739204406738</c:v>
              </c:pt>
              <c:pt idx="64">
                <c:v>9.6996097564697266</c:v>
              </c:pt>
              <c:pt idx="65">
                <c:v>11.197016716003418</c:v>
              </c:pt>
              <c:pt idx="66">
                <c:v>19.886434555053711</c:v>
              </c:pt>
              <c:pt idx="67">
                <c:v>19.574123382568359</c:v>
              </c:pt>
              <c:pt idx="68">
                <c:v>28.988018035888672</c:v>
              </c:pt>
              <c:pt idx="69">
                <c:v>21.329360961914063</c:v>
              </c:pt>
              <c:pt idx="70">
                <c:v>18.686954498291016</c:v>
              </c:pt>
              <c:pt idx="71">
                <c:v>27.138616561889648</c:v>
              </c:pt>
              <c:pt idx="72">
                <c:v>27.351396560668945</c:v>
              </c:pt>
              <c:pt idx="73">
                <c:v>37.101924896240234</c:v>
              </c:pt>
              <c:pt idx="74">
                <c:v>32.033981323242188</c:v>
              </c:pt>
              <c:pt idx="75">
                <c:v>35.1015625</c:v>
              </c:pt>
              <c:pt idx="76">
                <c:v>19.824428558349609</c:v>
              </c:pt>
              <c:pt idx="77">
                <c:v>29.919326782226563</c:v>
              </c:pt>
              <c:pt idx="78">
                <c:v>42.528423309326172</c:v>
              </c:pt>
              <c:pt idx="79">
                <c:v>59.519790649414063</c:v>
              </c:pt>
              <c:pt idx="80">
                <c:v>57.286262512207031</c:v>
              </c:pt>
              <c:pt idx="81">
                <c:v>92.908302307128906</c:v>
              </c:pt>
              <c:pt idx="82">
                <c:v>66.523040771484375</c:v>
              </c:pt>
              <c:pt idx="83">
                <c:v>110.98450469970703</c:v>
              </c:pt>
              <c:pt idx="84">
                <c:v>122.85130310058594</c:v>
              </c:pt>
              <c:pt idx="85">
                <c:v>85.159225463867188</c:v>
              </c:pt>
              <c:pt idx="86">
                <c:v>153.43128967285156</c:v>
              </c:pt>
              <c:pt idx="87">
                <c:v>350.91119384765625</c:v>
              </c:pt>
            </c:numLit>
          </c:val>
          <c:extLst>
            <c:ext xmlns:c16="http://schemas.microsoft.com/office/drawing/2014/chart" uri="{C3380CC4-5D6E-409C-BE32-E72D297353CC}">
              <c16:uniqueId val="{000000B0-FD6F-4653-8A9B-4600D9EC4B21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2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4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6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8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A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C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E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0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2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4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6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8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A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C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E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0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2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4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6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8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A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C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E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0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2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4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6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8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A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C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E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0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2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4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6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8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A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C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E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0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2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4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6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8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A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C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E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0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2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4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6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8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A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C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C4BD9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E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0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2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4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6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8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A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C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E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0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2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4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6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8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A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C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E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0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2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4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6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8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A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C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E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0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2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4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6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8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A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C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E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0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1.8814358711242676</c:v>
              </c:pt>
              <c:pt idx="1">
                <c:v>0.86806416511535645</c:v>
              </c:pt>
              <c:pt idx="2">
                <c:v>1.0581870079040527</c:v>
              </c:pt>
              <c:pt idx="3">
                <c:v>1.4526923894882202</c:v>
              </c:pt>
              <c:pt idx="4">
                <c:v>1.3064996004104614</c:v>
              </c:pt>
              <c:pt idx="5">
                <c:v>1.7069547176361084</c:v>
              </c:pt>
              <c:pt idx="6">
                <c:v>2.3947670459747314</c:v>
              </c:pt>
              <c:pt idx="7">
                <c:v>1.1213756799697876</c:v>
              </c:pt>
              <c:pt idx="8">
                <c:v>1.5893290042877197</c:v>
              </c:pt>
              <c:pt idx="9">
                <c:v>1.5421991348266602</c:v>
              </c:pt>
              <c:pt idx="10">
                <c:v>2.4370455741882324</c:v>
              </c:pt>
              <c:pt idx="11">
                <c:v>1.0607360601425171</c:v>
              </c:pt>
              <c:pt idx="12">
                <c:v>2.5812649726867676</c:v>
              </c:pt>
              <c:pt idx="13">
                <c:v>2.4839680194854736</c:v>
              </c:pt>
              <c:pt idx="14">
                <c:v>1.7799365520477295</c:v>
              </c:pt>
              <c:pt idx="15">
                <c:v>4.1603846549987793</c:v>
              </c:pt>
              <c:pt idx="16">
                <c:v>5.4600801467895508</c:v>
              </c:pt>
              <c:pt idx="17">
                <c:v>2.3366150856018066</c:v>
              </c:pt>
              <c:pt idx="18">
                <c:v>3.7191567420959473</c:v>
              </c:pt>
              <c:pt idx="19">
                <c:v>2.6835551261901855</c:v>
              </c:pt>
              <c:pt idx="20">
                <c:v>3.2061681747436523</c:v>
              </c:pt>
              <c:pt idx="21">
                <c:v>1.9740512371063232</c:v>
              </c:pt>
              <c:pt idx="22">
                <c:v>2.3514940738677979</c:v>
              </c:pt>
              <c:pt idx="23">
                <c:v>2.8371632099151611</c:v>
              </c:pt>
              <c:pt idx="24">
                <c:v>4.8178296089172363</c:v>
              </c:pt>
              <c:pt idx="25">
                <c:v>2.7152023315429688</c:v>
              </c:pt>
              <c:pt idx="26">
                <c:v>4.3083734512329102</c:v>
              </c:pt>
              <c:pt idx="27">
                <c:v>4.5623102188110352</c:v>
              </c:pt>
              <c:pt idx="28">
                <c:v>5.0125551223754883</c:v>
              </c:pt>
              <c:pt idx="29">
                <c:v>3.2178306579589844</c:v>
              </c:pt>
              <c:pt idx="30">
                <c:v>3.649716854095459</c:v>
              </c:pt>
              <c:pt idx="31">
                <c:v>8.7991752624511719</c:v>
              </c:pt>
              <c:pt idx="32">
                <c:v>4.8295807838439941</c:v>
              </c:pt>
              <c:pt idx="33">
                <c:v>4.404045581817627</c:v>
              </c:pt>
              <c:pt idx="34">
                <c:v>7.3913731575012207</c:v>
              </c:pt>
              <c:pt idx="35">
                <c:v>4.6741056442260742</c:v>
              </c:pt>
              <c:pt idx="36">
                <c:v>4.6623802185058594</c:v>
              </c:pt>
              <c:pt idx="37">
                <c:v>8.2024745941162109</c:v>
              </c:pt>
              <c:pt idx="38">
                <c:v>10.208315849304199</c:v>
              </c:pt>
              <c:pt idx="39">
                <c:v>6.1637940406799316</c:v>
              </c:pt>
              <c:pt idx="40">
                <c:v>11.031957626342773</c:v>
              </c:pt>
              <c:pt idx="41">
                <c:v>7.6521568298339844</c:v>
              </c:pt>
              <c:pt idx="42">
                <c:v>5.9279584884643555</c:v>
              </c:pt>
              <c:pt idx="43">
                <c:v>3.758068323135376</c:v>
              </c:pt>
              <c:pt idx="44">
                <c:v>4.0732946395874023</c:v>
              </c:pt>
              <c:pt idx="45">
                <c:v>5.2569952011108398</c:v>
              </c:pt>
              <c:pt idx="46">
                <c:v>6.4063763618469238</c:v>
              </c:pt>
              <c:pt idx="47">
                <c:v>5.8492679595947266</c:v>
              </c:pt>
              <c:pt idx="48">
                <c:v>8.5513105392456055</c:v>
              </c:pt>
              <c:pt idx="49">
                <c:v>6.7866220474243164</c:v>
              </c:pt>
              <c:pt idx="50">
                <c:v>5.701331615447998</c:v>
              </c:pt>
              <c:pt idx="51">
                <c:v>9.3145112991333008</c:v>
              </c:pt>
              <c:pt idx="52">
                <c:v>9.6880998611450195</c:v>
              </c:pt>
              <c:pt idx="53">
                <c:v>9.2438163757324219</c:v>
              </c:pt>
              <c:pt idx="54">
                <c:v>10.043855667114258</c:v>
              </c:pt>
              <c:pt idx="55">
                <c:v>19.11968994140625</c:v>
              </c:pt>
              <c:pt idx="56">
                <c:v>6.2817292213439941</c:v>
              </c:pt>
              <c:pt idx="57">
                <c:v>10.132772445678711</c:v>
              </c:pt>
              <c:pt idx="58">
                <c:v>11.230825424194336</c:v>
              </c:pt>
              <c:pt idx="59">
                <c:v>10.130489349365234</c:v>
              </c:pt>
              <c:pt idx="60">
                <c:v>7.5428891181945801</c:v>
              </c:pt>
              <c:pt idx="61">
                <c:v>5.3691215515136719</c:v>
              </c:pt>
              <c:pt idx="62">
                <c:v>7.8575959205627441</c:v>
              </c:pt>
              <c:pt idx="63">
                <c:v>8.3863115310668945</c:v>
              </c:pt>
              <c:pt idx="64">
                <c:v>7.6214075088500977</c:v>
              </c:pt>
              <c:pt idx="65">
                <c:v>16.161916732788086</c:v>
              </c:pt>
              <c:pt idx="66">
                <c:v>9.0726594924926758</c:v>
              </c:pt>
              <c:pt idx="67">
                <c:v>15.555041313171387</c:v>
              </c:pt>
              <c:pt idx="68">
                <c:v>11.467076301574707</c:v>
              </c:pt>
              <c:pt idx="69">
                <c:v>11.952919006347656</c:v>
              </c:pt>
              <c:pt idx="70">
                <c:v>14.618475914001465</c:v>
              </c:pt>
              <c:pt idx="71">
                <c:v>11.550143241882324</c:v>
              </c:pt>
              <c:pt idx="72">
                <c:v>19.700347900390625</c:v>
              </c:pt>
              <c:pt idx="73">
                <c:v>12.467711448669434</c:v>
              </c:pt>
              <c:pt idx="74">
                <c:v>18.570047378540039</c:v>
              </c:pt>
              <c:pt idx="75">
                <c:v>14.879984855651855</c:v>
              </c:pt>
              <c:pt idx="76">
                <c:v>16.186653137207031</c:v>
              </c:pt>
              <c:pt idx="77">
                <c:v>16.161506652832031</c:v>
              </c:pt>
              <c:pt idx="78">
                <c:v>21.912509918212891</c:v>
              </c:pt>
              <c:pt idx="79">
                <c:v>15.165607452392578</c:v>
              </c:pt>
              <c:pt idx="80">
                <c:v>20.065864562988281</c:v>
              </c:pt>
              <c:pt idx="81">
                <c:v>19.54771614074707</c:v>
              </c:pt>
              <c:pt idx="82">
                <c:v>20.686424255371094</c:v>
              </c:pt>
              <c:pt idx="83">
                <c:v>21.382247924804688</c:v>
              </c:pt>
              <c:pt idx="84">
                <c:v>29.591873168945313</c:v>
              </c:pt>
              <c:pt idx="85">
                <c:v>40.202640533447266</c:v>
              </c:pt>
              <c:pt idx="86">
                <c:v>28.867116928100586</c:v>
              </c:pt>
              <c:pt idx="87">
                <c:v>27.85331916809082</c:v>
              </c:pt>
            </c:numLit>
          </c:val>
          <c:extLst>
            <c:ext xmlns:c16="http://schemas.microsoft.com/office/drawing/2014/chart" uri="{C3380CC4-5D6E-409C-BE32-E72D297353CC}">
              <c16:uniqueId val="{00000161-FD6F-4653-8A9B-4600D9EC4B21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3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5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7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9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B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D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F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1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3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5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7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9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B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D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F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1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3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5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7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9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B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D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F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1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3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5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7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9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B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D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F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1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3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5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7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9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B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D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F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1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3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5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7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9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B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D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F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1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3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5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7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9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B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D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FFAE5D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F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1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3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5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7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9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B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D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F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1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3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5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7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9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B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D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F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1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3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5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7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9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B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D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F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1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3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5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7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9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B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D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F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1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0.13307270407676697</c:v>
              </c:pt>
              <c:pt idx="1">
                <c:v>2.4037977680563927E-2</c:v>
              </c:pt>
              <c:pt idx="2">
                <c:v>3.4331806004047394E-2</c:v>
              </c:pt>
              <c:pt idx="3">
                <c:v>1.0742802172899246E-2</c:v>
              </c:pt>
              <c:pt idx="4">
                <c:v>6.4924642443656921E-2</c:v>
              </c:pt>
              <c:pt idx="5">
                <c:v>6.6506795585155487E-2</c:v>
              </c:pt>
              <c:pt idx="6">
                <c:v>0.21050325036048889</c:v>
              </c:pt>
              <c:pt idx="7">
                <c:v>0.14944742619991302</c:v>
              </c:pt>
              <c:pt idx="8">
                <c:v>6.442820280790329E-2</c:v>
              </c:pt>
              <c:pt idx="9">
                <c:v>3.3528745174407959E-2</c:v>
              </c:pt>
              <c:pt idx="10">
                <c:v>0.10586477071046829</c:v>
              </c:pt>
              <c:pt idx="11">
                <c:v>9.0450318530201912E-3</c:v>
              </c:pt>
              <c:pt idx="12">
                <c:v>6.6843822598457336E-2</c:v>
              </c:pt>
              <c:pt idx="13">
                <c:v>3.8754258304834366E-2</c:v>
              </c:pt>
              <c:pt idx="14">
                <c:v>4.4082868844270706E-2</c:v>
              </c:pt>
              <c:pt idx="15">
                <c:v>0.1044461727142334</c:v>
              </c:pt>
              <c:pt idx="16">
                <c:v>0.10773592442274094</c:v>
              </c:pt>
              <c:pt idx="17">
                <c:v>3.5542339086532593E-2</c:v>
              </c:pt>
              <c:pt idx="18">
                <c:v>8.6027830839157104E-2</c:v>
              </c:pt>
              <c:pt idx="19">
                <c:v>0.14255383610725403</c:v>
              </c:pt>
              <c:pt idx="20">
                <c:v>0.30320107936859131</c:v>
              </c:pt>
              <c:pt idx="21">
                <c:v>4.5417677611112595E-2</c:v>
              </c:pt>
              <c:pt idx="22">
                <c:v>6.8237729370594025E-2</c:v>
              </c:pt>
              <c:pt idx="23">
                <c:v>7.8569784760475159E-2</c:v>
              </c:pt>
              <c:pt idx="24">
                <c:v>0.37595987319946289</c:v>
              </c:pt>
              <c:pt idx="25">
                <c:v>0.10941337794065475</c:v>
              </c:pt>
              <c:pt idx="26">
                <c:v>7.5378261506557465E-2</c:v>
              </c:pt>
              <c:pt idx="27">
                <c:v>0.20691253244876862</c:v>
              </c:pt>
              <c:pt idx="28">
                <c:v>0.36305898427963257</c:v>
              </c:pt>
              <c:pt idx="29">
                <c:v>0.13835933804512024</c:v>
              </c:pt>
              <c:pt idx="30">
                <c:v>4.602566733956337E-2</c:v>
              </c:pt>
              <c:pt idx="31">
                <c:v>0.11292807757854462</c:v>
              </c:pt>
              <c:pt idx="32">
                <c:v>1.2292938232421875</c:v>
              </c:pt>
              <c:pt idx="33">
                <c:v>0.27690339088439941</c:v>
              </c:pt>
              <c:pt idx="34">
                <c:v>0.36041131615638733</c:v>
              </c:pt>
              <c:pt idx="35">
                <c:v>0.29765048623085022</c:v>
              </c:pt>
              <c:pt idx="36">
                <c:v>0.13696417212486267</c:v>
              </c:pt>
              <c:pt idx="37">
                <c:v>0.11927881836891174</c:v>
              </c:pt>
              <c:pt idx="38">
                <c:v>0.12917380034923553</c:v>
              </c:pt>
              <c:pt idx="39">
                <c:v>0.16212043166160583</c:v>
              </c:pt>
              <c:pt idx="40">
                <c:v>0.62717443704605103</c:v>
              </c:pt>
              <c:pt idx="41">
                <c:v>0.35847452282905579</c:v>
              </c:pt>
              <c:pt idx="42">
                <c:v>0.33192655444145203</c:v>
              </c:pt>
              <c:pt idx="43">
                <c:v>0.24529272317886353</c:v>
              </c:pt>
              <c:pt idx="44">
                <c:v>0.27556014060974121</c:v>
              </c:pt>
              <c:pt idx="45">
                <c:v>0.31170517206192017</c:v>
              </c:pt>
              <c:pt idx="46">
                <c:v>1.4305083751678467</c:v>
              </c:pt>
              <c:pt idx="47">
                <c:v>0.63322776556015015</c:v>
              </c:pt>
              <c:pt idx="48">
                <c:v>0.23095804452896118</c:v>
              </c:pt>
              <c:pt idx="49">
                <c:v>0.32736697793006897</c:v>
              </c:pt>
              <c:pt idx="50">
                <c:v>0.31226381659507751</c:v>
              </c:pt>
              <c:pt idx="51">
                <c:v>1.0341699123382568</c:v>
              </c:pt>
              <c:pt idx="52">
                <c:v>0.96792519092559814</c:v>
              </c:pt>
              <c:pt idx="53">
                <c:v>0.87448155879974365</c:v>
              </c:pt>
              <c:pt idx="54">
                <c:v>0.33341711759567261</c:v>
              </c:pt>
              <c:pt idx="55">
                <c:v>1.2599954605102539</c:v>
              </c:pt>
              <c:pt idx="56">
                <c:v>1.2306603193283081</c:v>
              </c:pt>
              <c:pt idx="57">
                <c:v>0.53748011589050293</c:v>
              </c:pt>
              <c:pt idx="58">
                <c:v>0.4964994490146637</c:v>
              </c:pt>
              <c:pt idx="59">
                <c:v>0.76806503534317017</c:v>
              </c:pt>
              <c:pt idx="60">
                <c:v>0.72478336095809937</c:v>
              </c:pt>
              <c:pt idx="61">
                <c:v>0.17594733834266663</c:v>
              </c:pt>
              <c:pt idx="62">
                <c:v>0.6554112434387207</c:v>
              </c:pt>
              <c:pt idx="63">
                <c:v>0.38590076565742493</c:v>
              </c:pt>
              <c:pt idx="64">
                <c:v>0.49649611115455627</c:v>
              </c:pt>
              <c:pt idx="65">
                <c:v>0.85722750425338745</c:v>
              </c:pt>
              <c:pt idx="66">
                <c:v>0.36945211887359619</c:v>
              </c:pt>
              <c:pt idx="67">
                <c:v>0.62792026996612549</c:v>
              </c:pt>
              <c:pt idx="68">
                <c:v>1.0314935445785522</c:v>
              </c:pt>
              <c:pt idx="69">
                <c:v>0.77602088451385498</c:v>
              </c:pt>
              <c:pt idx="70">
                <c:v>0.77484816312789917</c:v>
              </c:pt>
              <c:pt idx="71">
                <c:v>0.86860287189483643</c:v>
              </c:pt>
              <c:pt idx="72">
                <c:v>0.69076740741729736</c:v>
              </c:pt>
              <c:pt idx="73">
                <c:v>0.468697190284729</c:v>
              </c:pt>
              <c:pt idx="74">
                <c:v>1.4198123216629028</c:v>
              </c:pt>
              <c:pt idx="75">
                <c:v>0.62257397174835205</c:v>
              </c:pt>
              <c:pt idx="76">
                <c:v>1.0517263412475586</c:v>
              </c:pt>
              <c:pt idx="77">
                <c:v>0.56208610534667969</c:v>
              </c:pt>
              <c:pt idx="78">
                <c:v>0.76691502332687378</c:v>
              </c:pt>
              <c:pt idx="79">
                <c:v>0.90350872278213501</c:v>
              </c:pt>
              <c:pt idx="80">
                <c:v>1.3251707553863525</c:v>
              </c:pt>
              <c:pt idx="81">
                <c:v>2.062391996383667</c:v>
              </c:pt>
              <c:pt idx="82">
                <c:v>1.6863747835159302</c:v>
              </c:pt>
              <c:pt idx="83">
                <c:v>1.9307900667190552</c:v>
              </c:pt>
              <c:pt idx="84">
                <c:v>1.8367195129394531</c:v>
              </c:pt>
              <c:pt idx="85">
                <c:v>2.1228959560394287</c:v>
              </c:pt>
              <c:pt idx="86">
                <c:v>3.472780704498291</c:v>
              </c:pt>
              <c:pt idx="87">
                <c:v>2.0866267681121826</c:v>
              </c:pt>
            </c:numLit>
          </c:val>
          <c:extLst>
            <c:ext xmlns:c16="http://schemas.microsoft.com/office/drawing/2014/chart" uri="{C3380CC4-5D6E-409C-BE32-E72D297353CC}">
              <c16:uniqueId val="{00000212-FD6F-4653-8A9B-4600D9EC4B21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4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6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8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A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C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E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0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2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4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6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8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A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C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E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0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2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4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6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8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A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C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E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0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2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4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6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8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A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C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E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0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2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4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6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8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A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C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E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0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2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4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6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8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A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C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E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0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2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4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6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8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A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C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E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A2D668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0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2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4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6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8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A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C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E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0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2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4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6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8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A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C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E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0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2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4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6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8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A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C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E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0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2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4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6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8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A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C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E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0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2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0.31144383549690247</c:v>
              </c:pt>
              <c:pt idx="1">
                <c:v>3.5140041261911392E-2</c:v>
              </c:pt>
              <c:pt idx="2">
                <c:v>0</c:v>
              </c:pt>
              <c:pt idx="3">
                <c:v>1.8817132711410522</c:v>
              </c:pt>
              <c:pt idx="4">
                <c:v>6.860341876745224E-2</c:v>
              </c:pt>
              <c:pt idx="5">
                <c:v>3.9146821945905685E-2</c:v>
              </c:pt>
              <c:pt idx="6">
                <c:v>2.4770250543951988E-2</c:v>
              </c:pt>
              <c:pt idx="7">
                <c:v>15.175909996032715</c:v>
              </c:pt>
              <c:pt idx="8">
                <c:v>15.869083404541016</c:v>
              </c:pt>
              <c:pt idx="9">
                <c:v>8.5272319614887238E-2</c:v>
              </c:pt>
              <c:pt idx="10">
                <c:v>0.30508619546890259</c:v>
              </c:pt>
              <c:pt idx="11">
                <c:v>3.1960539519786835E-2</c:v>
              </c:pt>
              <c:pt idx="12">
                <c:v>0.21028031408786774</c:v>
              </c:pt>
              <c:pt idx="13">
                <c:v>2.506267786026001</c:v>
              </c:pt>
              <c:pt idx="14">
                <c:v>0.24871201813220978</c:v>
              </c:pt>
              <c:pt idx="15">
                <c:v>4.0979137420654297</c:v>
              </c:pt>
              <c:pt idx="16">
                <c:v>0.13441108167171478</c:v>
              </c:pt>
              <c:pt idx="17">
                <c:v>6.0659322738647461</c:v>
              </c:pt>
              <c:pt idx="18">
                <c:v>13.563667297363281</c:v>
              </c:pt>
              <c:pt idx="19">
                <c:v>2.6793158054351807</c:v>
              </c:pt>
              <c:pt idx="20">
                <c:v>0.6064605712890625</c:v>
              </c:pt>
              <c:pt idx="21">
                <c:v>6.4746156334877014E-2</c:v>
              </c:pt>
              <c:pt idx="22">
                <c:v>0.16905830800533295</c:v>
              </c:pt>
              <c:pt idx="23">
                <c:v>0.26083296537399292</c:v>
              </c:pt>
              <c:pt idx="24">
                <c:v>0.48104536533355713</c:v>
              </c:pt>
              <c:pt idx="25">
                <c:v>1.3299640417098999</c:v>
              </c:pt>
              <c:pt idx="26">
                <c:v>0.34554249048233032</c:v>
              </c:pt>
              <c:pt idx="27">
                <c:v>1.1126865148544312</c:v>
              </c:pt>
              <c:pt idx="28">
                <c:v>11.610384941101074</c:v>
              </c:pt>
              <c:pt idx="29">
                <c:v>5.8880524635314941</c:v>
              </c:pt>
              <c:pt idx="30">
                <c:v>0.84106659889221191</c:v>
              </c:pt>
              <c:pt idx="31">
                <c:v>1.0989304780960083</c:v>
              </c:pt>
              <c:pt idx="32">
                <c:v>13.639496803283691</c:v>
              </c:pt>
              <c:pt idx="33">
                <c:v>23.010763168334961</c:v>
              </c:pt>
              <c:pt idx="34">
                <c:v>1.3050817251205444</c:v>
              </c:pt>
              <c:pt idx="35">
                <c:v>25.304599761962891</c:v>
              </c:pt>
              <c:pt idx="36">
                <c:v>33.297557830810547</c:v>
              </c:pt>
              <c:pt idx="37">
                <c:v>29.328313827514648</c:v>
              </c:pt>
              <c:pt idx="38">
                <c:v>32.696800231933594</c:v>
              </c:pt>
              <c:pt idx="39">
                <c:v>6.3745245933532715</c:v>
              </c:pt>
              <c:pt idx="40">
                <c:v>7.4649205207824707</c:v>
              </c:pt>
              <c:pt idx="41">
                <c:v>0.38259071111679077</c:v>
              </c:pt>
              <c:pt idx="42">
                <c:v>1.4755409955978394</c:v>
              </c:pt>
              <c:pt idx="43">
                <c:v>11.565340042114258</c:v>
              </c:pt>
              <c:pt idx="44">
                <c:v>16.425260543823242</c:v>
              </c:pt>
              <c:pt idx="45">
                <c:v>35.104396820068359</c:v>
              </c:pt>
              <c:pt idx="46">
                <c:v>22.292797088623047</c:v>
              </c:pt>
              <c:pt idx="47">
                <c:v>1.1046574115753174</c:v>
              </c:pt>
              <c:pt idx="48">
                <c:v>29.51923942565918</c:v>
              </c:pt>
              <c:pt idx="49">
                <c:v>14.044843673706055</c:v>
              </c:pt>
              <c:pt idx="50">
                <c:v>36.754310607910156</c:v>
              </c:pt>
              <c:pt idx="51">
                <c:v>16.096340179443359</c:v>
              </c:pt>
              <c:pt idx="52">
                <c:v>12.97128963470459</c:v>
              </c:pt>
              <c:pt idx="53">
                <c:v>13.785456657409668</c:v>
              </c:pt>
              <c:pt idx="54">
                <c:v>22.043117523193359</c:v>
              </c:pt>
              <c:pt idx="55">
                <c:v>6.3083577156066895</c:v>
              </c:pt>
              <c:pt idx="56">
                <c:v>10.116634368896484</c:v>
              </c:pt>
              <c:pt idx="57">
                <c:v>3.0510404109954834</c:v>
              </c:pt>
              <c:pt idx="58">
                <c:v>1.511073112487793</c:v>
              </c:pt>
              <c:pt idx="59">
                <c:v>24.957523345947266</c:v>
              </c:pt>
              <c:pt idx="60">
                <c:v>16.929357528686523</c:v>
              </c:pt>
              <c:pt idx="61">
                <c:v>0.26829734444618225</c:v>
              </c:pt>
              <c:pt idx="62">
                <c:v>50.106143951416016</c:v>
              </c:pt>
              <c:pt idx="63">
                <c:v>4.2034592628479004</c:v>
              </c:pt>
              <c:pt idx="64">
                <c:v>0.88630491495132446</c:v>
              </c:pt>
              <c:pt idx="65">
                <c:v>2.7392241954803467</c:v>
              </c:pt>
              <c:pt idx="66">
                <c:v>41.685001373291016</c:v>
              </c:pt>
              <c:pt idx="67">
                <c:v>43.630332946777344</c:v>
              </c:pt>
              <c:pt idx="68">
                <c:v>79.772193908691406</c:v>
              </c:pt>
              <c:pt idx="69">
                <c:v>50.275325775146484</c:v>
              </c:pt>
              <c:pt idx="70">
                <c:v>10.927835464477539</c:v>
              </c:pt>
              <c:pt idx="71">
                <c:v>37.674537658691406</c:v>
              </c:pt>
              <c:pt idx="72">
                <c:v>61.53680419921875</c:v>
              </c:pt>
              <c:pt idx="73">
                <c:v>52.745098114013672</c:v>
              </c:pt>
              <c:pt idx="74">
                <c:v>73.999282836914063</c:v>
              </c:pt>
              <c:pt idx="75">
                <c:v>57.632785797119141</c:v>
              </c:pt>
              <c:pt idx="76">
                <c:v>50.561176300048828</c:v>
              </c:pt>
              <c:pt idx="77">
                <c:v>152.46138000488281</c:v>
              </c:pt>
              <c:pt idx="78">
                <c:v>27.567850112915039</c:v>
              </c:pt>
              <c:pt idx="79">
                <c:v>142.859619140625</c:v>
              </c:pt>
              <c:pt idx="80">
                <c:v>116.94972229003906</c:v>
              </c:pt>
              <c:pt idx="81">
                <c:v>198.02284240722656</c:v>
              </c:pt>
              <c:pt idx="82">
                <c:v>217.57472229003906</c:v>
              </c:pt>
              <c:pt idx="83">
                <c:v>264.98284912109375</c:v>
              </c:pt>
              <c:pt idx="84">
                <c:v>256.90093994140625</c:v>
              </c:pt>
              <c:pt idx="85">
                <c:v>303.10879516601563</c:v>
              </c:pt>
              <c:pt idx="86">
                <c:v>423.90536499023438</c:v>
              </c:pt>
              <c:pt idx="87">
                <c:v>1321.541259765625</c:v>
              </c:pt>
            </c:numLit>
          </c:val>
          <c:extLst>
            <c:ext xmlns:c16="http://schemas.microsoft.com/office/drawing/2014/chart" uri="{C3380CC4-5D6E-409C-BE32-E72D297353CC}">
              <c16:uniqueId val="{000002C3-FD6F-4653-8A9B-4600D9EC4B21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5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7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9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B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D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F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1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3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5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7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9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B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D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F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1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3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5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7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9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B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D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F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1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3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5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7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9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B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D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F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1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3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5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7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9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B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D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F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1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3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5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7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9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B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D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F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1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3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5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7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9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B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D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F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FFCE33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1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3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5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7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9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B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D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F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1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3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5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7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9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B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D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F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1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3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5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7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9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B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D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F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1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3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5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7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9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B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D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F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1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3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2.5298993587493896</c:v>
              </c:pt>
              <c:pt idx="1">
                <c:v>2.6753156185150146</c:v>
              </c:pt>
              <c:pt idx="2">
                <c:v>2.7170507907867432</c:v>
              </c:pt>
              <c:pt idx="3">
                <c:v>2.1275696754455566</c:v>
              </c:pt>
              <c:pt idx="4">
                <c:v>5.6617326736450195</c:v>
              </c:pt>
              <c:pt idx="5">
                <c:v>4.6021785736083984</c:v>
              </c:pt>
              <c:pt idx="6">
                <c:v>7.1448464393615723</c:v>
              </c:pt>
              <c:pt idx="7">
                <c:v>4.8837003707885742</c:v>
              </c:pt>
              <c:pt idx="8">
                <c:v>2.9799690246582031</c:v>
              </c:pt>
              <c:pt idx="9">
                <c:v>7.2376489639282227</c:v>
              </c:pt>
              <c:pt idx="10">
                <c:v>6.7380290031433105</c:v>
              </c:pt>
              <c:pt idx="11">
                <c:v>3.405900239944458</c:v>
              </c:pt>
              <c:pt idx="12">
                <c:v>6.9955143928527832</c:v>
              </c:pt>
              <c:pt idx="13">
                <c:v>5.8463311195373535</c:v>
              </c:pt>
              <c:pt idx="14">
                <c:v>5.0857739448547363</c:v>
              </c:pt>
              <c:pt idx="15">
                <c:v>22.419099807739258</c:v>
              </c:pt>
              <c:pt idx="16">
                <c:v>9.2184410095214844</c:v>
              </c:pt>
              <c:pt idx="17">
                <c:v>5.7967872619628906</c:v>
              </c:pt>
              <c:pt idx="18">
                <c:v>13.194783210754395</c:v>
              </c:pt>
              <c:pt idx="19">
                <c:v>8.9454936981201172</c:v>
              </c:pt>
              <c:pt idx="20">
                <c:v>10.077911376953125</c:v>
              </c:pt>
              <c:pt idx="21">
                <c:v>7.1109652519226074</c:v>
              </c:pt>
              <c:pt idx="22">
                <c:v>6.3211922645568848</c:v>
              </c:pt>
              <c:pt idx="23">
                <c:v>11.520271301269531</c:v>
              </c:pt>
              <c:pt idx="24">
                <c:v>18.808719635009766</c:v>
              </c:pt>
              <c:pt idx="25">
                <c:v>8.1874828338623047</c:v>
              </c:pt>
              <c:pt idx="26">
                <c:v>10.408576011657715</c:v>
              </c:pt>
              <c:pt idx="27">
                <c:v>20.207530975341797</c:v>
              </c:pt>
              <c:pt idx="28">
                <c:v>13.45641040802002</c:v>
              </c:pt>
              <c:pt idx="29">
                <c:v>10.940231323242188</c:v>
              </c:pt>
              <c:pt idx="30">
                <c:v>10.983194351196289</c:v>
              </c:pt>
              <c:pt idx="31">
                <c:v>27.403953552246094</c:v>
              </c:pt>
              <c:pt idx="32">
                <c:v>17.222129821777344</c:v>
              </c:pt>
              <c:pt idx="33">
                <c:v>16.625375747680664</c:v>
              </c:pt>
              <c:pt idx="34">
                <c:v>20.278585433959961</c:v>
              </c:pt>
              <c:pt idx="35">
                <c:v>15.025809288024902</c:v>
              </c:pt>
              <c:pt idx="36">
                <c:v>20.865268707275391</c:v>
              </c:pt>
              <c:pt idx="37">
                <c:v>20.620527267456055</c:v>
              </c:pt>
              <c:pt idx="38">
                <c:v>14.929294586181641</c:v>
              </c:pt>
              <c:pt idx="39">
                <c:v>10.946823120117188</c:v>
              </c:pt>
              <c:pt idx="40">
                <c:v>13.163508415222168</c:v>
              </c:pt>
              <c:pt idx="41">
                <c:v>20.260162353515625</c:v>
              </c:pt>
              <c:pt idx="42">
                <c:v>13.075229644775391</c:v>
              </c:pt>
              <c:pt idx="43">
                <c:v>14.032299041748047</c:v>
              </c:pt>
              <c:pt idx="44">
                <c:v>15.327591896057129</c:v>
              </c:pt>
              <c:pt idx="45">
                <c:v>12.110292434692383</c:v>
              </c:pt>
              <c:pt idx="46">
                <c:v>13.866064071655273</c:v>
              </c:pt>
              <c:pt idx="47">
                <c:v>22.698860168457031</c:v>
              </c:pt>
              <c:pt idx="48">
                <c:v>19.866067886352539</c:v>
              </c:pt>
              <c:pt idx="49">
                <c:v>22.509292602539063</c:v>
              </c:pt>
              <c:pt idx="50">
                <c:v>16.91650390625</c:v>
              </c:pt>
              <c:pt idx="51">
                <c:v>30.979684829711914</c:v>
              </c:pt>
              <c:pt idx="52">
                <c:v>28.357883453369141</c:v>
              </c:pt>
              <c:pt idx="53">
                <c:v>35.354270935058594</c:v>
              </c:pt>
              <c:pt idx="54">
                <c:v>31.490329742431641</c:v>
              </c:pt>
              <c:pt idx="55">
                <c:v>30.519905090332031</c:v>
              </c:pt>
              <c:pt idx="56">
                <c:v>26.715917587280273</c:v>
              </c:pt>
              <c:pt idx="57">
                <c:v>40.173358917236328</c:v>
              </c:pt>
              <c:pt idx="58">
                <c:v>30.144660949707031</c:v>
              </c:pt>
              <c:pt idx="59">
                <c:v>22.872596740722656</c:v>
              </c:pt>
              <c:pt idx="60">
                <c:v>33.253940582275391</c:v>
              </c:pt>
              <c:pt idx="61">
                <c:v>28.51722526550293</c:v>
              </c:pt>
              <c:pt idx="62">
                <c:v>21.365140914916992</c:v>
              </c:pt>
              <c:pt idx="63">
                <c:v>16.019084930419922</c:v>
              </c:pt>
              <c:pt idx="64">
                <c:v>43.121955871582031</c:v>
              </c:pt>
              <c:pt idx="65">
                <c:v>30.220209121704102</c:v>
              </c:pt>
              <c:pt idx="66">
                <c:v>24.861171722412109</c:v>
              </c:pt>
              <c:pt idx="67">
                <c:v>60.856815338134766</c:v>
              </c:pt>
              <c:pt idx="68">
                <c:v>41.490177154541016</c:v>
              </c:pt>
              <c:pt idx="69">
                <c:v>46.974411010742188</c:v>
              </c:pt>
              <c:pt idx="70">
                <c:v>61.940910339355469</c:v>
              </c:pt>
              <c:pt idx="71">
                <c:v>32.427360534667969</c:v>
              </c:pt>
              <c:pt idx="72">
                <c:v>26.199943542480469</c:v>
              </c:pt>
              <c:pt idx="73">
                <c:v>37.548255920410156</c:v>
              </c:pt>
              <c:pt idx="74">
                <c:v>41.267162322998047</c:v>
              </c:pt>
              <c:pt idx="75">
                <c:v>43.173194885253906</c:v>
              </c:pt>
              <c:pt idx="76">
                <c:v>72.729660034179688</c:v>
              </c:pt>
              <c:pt idx="77">
                <c:v>34.274520874023438</c:v>
              </c:pt>
              <c:pt idx="78">
                <c:v>90.596214294433594</c:v>
              </c:pt>
              <c:pt idx="79">
                <c:v>72.001228332519531</c:v>
              </c:pt>
              <c:pt idx="80">
                <c:v>40.058364868164063</c:v>
              </c:pt>
              <c:pt idx="81">
                <c:v>54.731594085693359</c:v>
              </c:pt>
              <c:pt idx="82">
                <c:v>62.239246368408203</c:v>
              </c:pt>
              <c:pt idx="83">
                <c:v>63.630805969238281</c:v>
              </c:pt>
              <c:pt idx="84">
                <c:v>59.175018310546875</c:v>
              </c:pt>
              <c:pt idx="85">
                <c:v>65.586494445800781</c:v>
              </c:pt>
              <c:pt idx="86">
                <c:v>56.720504760742188</c:v>
              </c:pt>
              <c:pt idx="87">
                <c:v>83.760856628417969</c:v>
              </c:pt>
            </c:numLit>
          </c:val>
          <c:extLst>
            <c:ext xmlns:c16="http://schemas.microsoft.com/office/drawing/2014/chart" uri="{C3380CC4-5D6E-409C-BE32-E72D297353CC}">
              <c16:uniqueId val="{00000374-FD6F-4653-8A9B-4600D9EC4B21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6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8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A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C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E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0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2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4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6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8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A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C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E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0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2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4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6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8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A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C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E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0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2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4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6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8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A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C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E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0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2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4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6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8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A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C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E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0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2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4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6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8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A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C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E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0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2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4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6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8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A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C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E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0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A6A6A6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2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4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6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8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A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C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E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0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2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4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6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8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A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C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E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0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2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4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6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8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A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C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E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0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2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4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6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8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A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C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E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0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2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4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6.3405699729919434</c:v>
              </c:pt>
              <c:pt idx="1">
                <c:v>12.361652374267578</c:v>
              </c:pt>
              <c:pt idx="2">
                <c:v>7.269439697265625</c:v>
              </c:pt>
              <c:pt idx="3">
                <c:v>12.697518348693848</c:v>
              </c:pt>
              <c:pt idx="4">
                <c:v>10.830319404602051</c:v>
              </c:pt>
              <c:pt idx="5">
                <c:v>16.072132110595703</c:v>
              </c:pt>
              <c:pt idx="6">
                <c:v>8.1307201385498047</c:v>
              </c:pt>
              <c:pt idx="7">
                <c:v>9.0831422805786133</c:v>
              </c:pt>
              <c:pt idx="8">
                <c:v>10.91047191619873</c:v>
              </c:pt>
              <c:pt idx="9">
                <c:v>13.217120170593262</c:v>
              </c:pt>
              <c:pt idx="10">
                <c:v>13.54844856262207</c:v>
              </c:pt>
              <c:pt idx="11">
                <c:v>8.2265024185180664</c:v>
              </c:pt>
              <c:pt idx="12">
                <c:v>22.467611312866211</c:v>
              </c:pt>
              <c:pt idx="13">
                <c:v>18.682004928588867</c:v>
              </c:pt>
              <c:pt idx="14">
                <c:v>22.877059936523438</c:v>
              </c:pt>
              <c:pt idx="15">
                <c:v>16.348949432373047</c:v>
              </c:pt>
              <c:pt idx="16">
                <c:v>17.855113983154297</c:v>
              </c:pt>
              <c:pt idx="17">
                <c:v>28.045564651489258</c:v>
              </c:pt>
              <c:pt idx="18">
                <c:v>20.654668807983398</c:v>
              </c:pt>
              <c:pt idx="19">
                <c:v>24.289234161376953</c:v>
              </c:pt>
              <c:pt idx="20">
                <c:v>34.536067962646484</c:v>
              </c:pt>
              <c:pt idx="21">
                <c:v>39.74920654296875</c:v>
              </c:pt>
              <c:pt idx="22">
                <c:v>24.890596389770508</c:v>
              </c:pt>
              <c:pt idx="23">
                <c:v>28.709417343139648</c:v>
              </c:pt>
              <c:pt idx="24">
                <c:v>23.921699523925781</c:v>
              </c:pt>
              <c:pt idx="25">
                <c:v>43.362499237060547</c:v>
              </c:pt>
              <c:pt idx="26">
                <c:v>31.447780609130859</c:v>
              </c:pt>
              <c:pt idx="27">
                <c:v>26.395027160644531</c:v>
              </c:pt>
              <c:pt idx="28">
                <c:v>21.273189544677734</c:v>
              </c:pt>
              <c:pt idx="29">
                <c:v>37.459506988525391</c:v>
              </c:pt>
              <c:pt idx="30">
                <c:v>20.584896087646484</c:v>
              </c:pt>
              <c:pt idx="31">
                <c:v>32.954700469970703</c:v>
              </c:pt>
              <c:pt idx="32">
                <c:v>44.337112426757813</c:v>
              </c:pt>
              <c:pt idx="33">
                <c:v>40.601123809814453</c:v>
              </c:pt>
              <c:pt idx="34">
                <c:v>44.419582366943359</c:v>
              </c:pt>
              <c:pt idx="35">
                <c:v>31.980260848999023</c:v>
              </c:pt>
              <c:pt idx="36">
                <c:v>23.002038955688477</c:v>
              </c:pt>
              <c:pt idx="37">
                <c:v>31.529748916625977</c:v>
              </c:pt>
              <c:pt idx="38">
                <c:v>27.021305084228516</c:v>
              </c:pt>
              <c:pt idx="39">
                <c:v>60.880386352539063</c:v>
              </c:pt>
              <c:pt idx="40">
                <c:v>48.453651428222656</c:v>
              </c:pt>
              <c:pt idx="41">
                <c:v>67.758705139160156</c:v>
              </c:pt>
              <c:pt idx="42">
                <c:v>78.477127075195313</c:v>
              </c:pt>
              <c:pt idx="43">
                <c:v>35.729896545410156</c:v>
              </c:pt>
              <c:pt idx="44">
                <c:v>39.581497192382813</c:v>
              </c:pt>
              <c:pt idx="45">
                <c:v>55.059009552001953</c:v>
              </c:pt>
              <c:pt idx="46">
                <c:v>64.544181823730469</c:v>
              </c:pt>
              <c:pt idx="47">
                <c:v>57.125312805175781</c:v>
              </c:pt>
              <c:pt idx="48">
                <c:v>57.794773101806641</c:v>
              </c:pt>
              <c:pt idx="49">
                <c:v>61.371063232421875</c:v>
              </c:pt>
              <c:pt idx="50">
                <c:v>41.623546600341797</c:v>
              </c:pt>
              <c:pt idx="51">
                <c:v>59.984767913818359</c:v>
              </c:pt>
              <c:pt idx="52">
                <c:v>62.224784851074219</c:v>
              </c:pt>
              <c:pt idx="53">
                <c:v>74.633453369140625</c:v>
              </c:pt>
              <c:pt idx="54">
                <c:v>55.071998596191406</c:v>
              </c:pt>
              <c:pt idx="55">
                <c:v>78.976600646972656</c:v>
              </c:pt>
              <c:pt idx="56">
                <c:v>89.042007446289063</c:v>
              </c:pt>
              <c:pt idx="57">
                <c:v>48.59521484375</c:v>
              </c:pt>
              <c:pt idx="58">
                <c:v>81.118667602539063</c:v>
              </c:pt>
              <c:pt idx="59">
                <c:v>78.409095764160156</c:v>
              </c:pt>
              <c:pt idx="60">
                <c:v>63.379558563232422</c:v>
              </c:pt>
              <c:pt idx="61">
                <c:v>48.761714935302734</c:v>
              </c:pt>
              <c:pt idx="62">
                <c:v>56.204856872558594</c:v>
              </c:pt>
              <c:pt idx="63">
                <c:v>116.20087432861328</c:v>
              </c:pt>
              <c:pt idx="64">
                <c:v>70.452880859375</c:v>
              </c:pt>
              <c:pt idx="65">
                <c:v>114.88870239257813</c:v>
              </c:pt>
              <c:pt idx="66">
                <c:v>94.884597778320313</c:v>
              </c:pt>
              <c:pt idx="67">
                <c:v>73.713302612304688</c:v>
              </c:pt>
              <c:pt idx="68">
                <c:v>64.494033813476563</c:v>
              </c:pt>
              <c:pt idx="69">
                <c:v>75.927177429199219</c:v>
              </c:pt>
              <c:pt idx="70">
                <c:v>127.30545043945313</c:v>
              </c:pt>
              <c:pt idx="71">
                <c:v>117.42803955078125</c:v>
              </c:pt>
              <c:pt idx="72">
                <c:v>107.62274932861328</c:v>
              </c:pt>
              <c:pt idx="73">
                <c:v>131.59626770019531</c:v>
              </c:pt>
              <c:pt idx="74">
                <c:v>123.56475067138672</c:v>
              </c:pt>
              <c:pt idx="75">
                <c:v>146.62100219726563</c:v>
              </c:pt>
              <c:pt idx="76">
                <c:v>166.4964599609375</c:v>
              </c:pt>
              <c:pt idx="77">
                <c:v>98.612174987792969</c:v>
              </c:pt>
              <c:pt idx="78">
                <c:v>163.16067504882813</c:v>
              </c:pt>
              <c:pt idx="79">
                <c:v>176.01173400878906</c:v>
              </c:pt>
              <c:pt idx="80">
                <c:v>179.67886352539063</c:v>
              </c:pt>
              <c:pt idx="81">
                <c:v>157.05581665039063</c:v>
              </c:pt>
              <c:pt idx="82">
                <c:v>202.36198425292969</c:v>
              </c:pt>
              <c:pt idx="83">
                <c:v>238.23684692382813</c:v>
              </c:pt>
              <c:pt idx="84">
                <c:v>374.90231323242188</c:v>
              </c:pt>
              <c:pt idx="85">
                <c:v>272.01937866210938</c:v>
              </c:pt>
              <c:pt idx="86">
                <c:v>327.032958984375</c:v>
              </c:pt>
              <c:pt idx="87">
                <c:v>532.78302001953125</c:v>
              </c:pt>
            </c:numLit>
          </c:val>
          <c:extLst>
            <c:ext xmlns:c16="http://schemas.microsoft.com/office/drawing/2014/chart" uri="{C3380CC4-5D6E-409C-BE32-E72D297353CC}">
              <c16:uniqueId val="{00000425-FD6F-4653-8A9B-4600D9EC4B21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7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9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B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D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F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1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3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5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7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9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B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D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F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1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3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5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7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9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B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D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F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1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3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5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7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9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B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D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F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1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3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5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7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9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B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D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F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1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3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5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7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9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B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D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F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1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3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5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7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9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B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D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F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1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92CDDC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3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5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7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9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B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D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F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1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3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5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7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9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B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D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F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1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3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5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7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9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B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D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F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1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3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5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7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9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B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D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F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1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3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5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5.8585247993469238</c:v>
              </c:pt>
              <c:pt idx="1">
                <c:v>4.329803466796875</c:v>
              </c:pt>
              <c:pt idx="2">
                <c:v>11.101902008056641</c:v>
              </c:pt>
              <c:pt idx="3">
                <c:v>6.0876989364624023</c:v>
              </c:pt>
              <c:pt idx="4">
                <c:v>7.0638866424560547</c:v>
              </c:pt>
              <c:pt idx="5">
                <c:v>8.7837257385253906</c:v>
              </c:pt>
              <c:pt idx="6">
                <c:v>13.280516624450684</c:v>
              </c:pt>
              <c:pt idx="7">
                <c:v>0.10877989232540131</c:v>
              </c:pt>
              <c:pt idx="8">
                <c:v>4.2323007583618164</c:v>
              </c:pt>
              <c:pt idx="9">
                <c:v>13.648630142211914</c:v>
              </c:pt>
              <c:pt idx="10">
                <c:v>10.957247734069824</c:v>
              </c:pt>
              <c:pt idx="11">
                <c:v>26.175958633422852</c:v>
              </c:pt>
              <c:pt idx="12">
                <c:v>9.9748420715332031</c:v>
              </c:pt>
              <c:pt idx="13">
                <c:v>15.648999214172363</c:v>
              </c:pt>
              <c:pt idx="14">
                <c:v>15.871456146240234</c:v>
              </c:pt>
              <c:pt idx="15">
                <c:v>0.39822810888290405</c:v>
              </c:pt>
              <c:pt idx="16">
                <c:v>14.755180358886719</c:v>
              </c:pt>
              <c:pt idx="17">
                <c:v>10.246870040893555</c:v>
              </c:pt>
              <c:pt idx="18">
                <c:v>3.6020894050598145</c:v>
              </c:pt>
              <c:pt idx="19">
                <c:v>15.972092628479004</c:v>
              </c:pt>
              <c:pt idx="20">
                <c:v>6.6076536178588867</c:v>
              </c:pt>
              <c:pt idx="21">
                <c:v>8.2870464324951172</c:v>
              </c:pt>
              <c:pt idx="22">
                <c:v>24.199243545532227</c:v>
              </c:pt>
              <c:pt idx="23">
                <c:v>17.463258743286133</c:v>
              </c:pt>
              <c:pt idx="24">
                <c:v>13.85019588470459</c:v>
              </c:pt>
              <c:pt idx="25">
                <c:v>11.778226852416992</c:v>
              </c:pt>
              <c:pt idx="26">
                <c:v>25.213047027587891</c:v>
              </c:pt>
              <c:pt idx="27">
                <c:v>16.184688568115234</c:v>
              </c:pt>
              <c:pt idx="28">
                <c:v>6.1426224708557129</c:v>
              </c:pt>
              <c:pt idx="29">
                <c:v>19.566143035888672</c:v>
              </c:pt>
              <c:pt idx="30">
                <c:v>46.200099945068359</c:v>
              </c:pt>
              <c:pt idx="31">
                <c:v>2.1512887477874756</c:v>
              </c:pt>
              <c:pt idx="32">
                <c:v>0.86292093992233276</c:v>
              </c:pt>
              <c:pt idx="33">
                <c:v>0.58326482772827148</c:v>
              </c:pt>
              <c:pt idx="34">
                <c:v>17.784631729125977</c:v>
              </c:pt>
              <c:pt idx="35">
                <c:v>16.471672058105469</c:v>
              </c:pt>
              <c:pt idx="36">
                <c:v>12.718335151672363</c:v>
              </c:pt>
              <c:pt idx="37">
                <c:v>0.17094479501247406</c:v>
              </c:pt>
              <c:pt idx="38">
                <c:v>2.1070740222930908</c:v>
              </c:pt>
              <c:pt idx="39">
                <c:v>7.7211031913757324</c:v>
              </c:pt>
              <c:pt idx="40">
                <c:v>0.77724426984786987</c:v>
              </c:pt>
              <c:pt idx="41">
                <c:v>17.010686874389648</c:v>
              </c:pt>
              <c:pt idx="42">
                <c:v>17.700046539306641</c:v>
              </c:pt>
              <c:pt idx="43">
                <c:v>55.002429962158203</c:v>
              </c:pt>
              <c:pt idx="44">
                <c:v>45.498874664306641</c:v>
              </c:pt>
              <c:pt idx="45">
                <c:v>0.41877910494804382</c:v>
              </c:pt>
              <c:pt idx="46">
                <c:v>9.1715183258056641</c:v>
              </c:pt>
              <c:pt idx="47">
                <c:v>38.796607971191406</c:v>
              </c:pt>
              <c:pt idx="48">
                <c:v>3.7129909992218018</c:v>
              </c:pt>
              <c:pt idx="49">
                <c:v>24.400333404541016</c:v>
              </c:pt>
              <c:pt idx="50">
                <c:v>27.527471542358398</c:v>
              </c:pt>
              <c:pt idx="51">
                <c:v>7.0563311576843262</c:v>
              </c:pt>
              <c:pt idx="52">
                <c:v>14.952652931213379</c:v>
              </c:pt>
              <c:pt idx="53">
                <c:v>3.9311094284057617</c:v>
              </c:pt>
              <c:pt idx="54">
                <c:v>10.317013740539551</c:v>
              </c:pt>
              <c:pt idx="55">
                <c:v>6.5839905738830566</c:v>
              </c:pt>
              <c:pt idx="56">
                <c:v>6.9886360168457031</c:v>
              </c:pt>
              <c:pt idx="57">
                <c:v>10.490071296691895</c:v>
              </c:pt>
              <c:pt idx="58">
                <c:v>15.057689666748047</c:v>
              </c:pt>
              <c:pt idx="59">
                <c:v>5.6355137825012207</c:v>
              </c:pt>
              <c:pt idx="60">
                <c:v>22.244533538818359</c:v>
              </c:pt>
              <c:pt idx="61">
                <c:v>74.467376708984375</c:v>
              </c:pt>
              <c:pt idx="62">
                <c:v>7.7176189422607422</c:v>
              </c:pt>
              <c:pt idx="63">
                <c:v>19.424510955810547</c:v>
              </c:pt>
              <c:pt idx="64">
                <c:v>51.012863159179688</c:v>
              </c:pt>
              <c:pt idx="65">
                <c:v>13.012981414794922</c:v>
              </c:pt>
              <c:pt idx="66">
                <c:v>7.4058318138122559</c:v>
              </c:pt>
              <c:pt idx="67">
                <c:v>3.4777536392211914</c:v>
              </c:pt>
              <c:pt idx="68">
                <c:v>10.058279037475586</c:v>
              </c:pt>
              <c:pt idx="69">
                <c:v>57.636817932128906</c:v>
              </c:pt>
              <c:pt idx="70">
                <c:v>22.39910888671875</c:v>
              </c:pt>
              <c:pt idx="71">
                <c:v>30.658168792724609</c:v>
              </c:pt>
              <c:pt idx="72">
                <c:v>17.73968505859375</c:v>
              </c:pt>
              <c:pt idx="73">
                <c:v>33.044685363769531</c:v>
              </c:pt>
              <c:pt idx="74">
                <c:v>17.949924468994141</c:v>
              </c:pt>
              <c:pt idx="75">
                <c:v>45.382316589355469</c:v>
              </c:pt>
              <c:pt idx="76">
                <c:v>78.605239868164063</c:v>
              </c:pt>
              <c:pt idx="77">
                <c:v>79.208946228027344</c:v>
              </c:pt>
              <c:pt idx="78">
                <c:v>63.422767639160156</c:v>
              </c:pt>
              <c:pt idx="79">
                <c:v>7.9894585609436035</c:v>
              </c:pt>
              <c:pt idx="80">
                <c:v>98.452461242675781</c:v>
              </c:pt>
              <c:pt idx="81">
                <c:v>5.7356677055358887</c:v>
              </c:pt>
              <c:pt idx="82">
                <c:v>12.229270935058594</c:v>
              </c:pt>
              <c:pt idx="83">
                <c:v>6.4581127166748047</c:v>
              </c:pt>
              <c:pt idx="84">
                <c:v>3.9231839179992676</c:v>
              </c:pt>
              <c:pt idx="85">
                <c:v>20.661808013916016</c:v>
              </c:pt>
              <c:pt idx="86">
                <c:v>3.3440401554107666</c:v>
              </c:pt>
              <c:pt idx="87">
                <c:v>3.6517200469970703</c:v>
              </c:pt>
            </c:numLit>
          </c:val>
          <c:extLst>
            <c:ext xmlns:c16="http://schemas.microsoft.com/office/drawing/2014/chart" uri="{C3380CC4-5D6E-409C-BE32-E72D297353CC}">
              <c16:uniqueId val="{000004D6-FD6F-4653-8A9B-4600D9EC4B21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8-FD6F-4653-8A9B-4600D9EC4B21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A-FD6F-4653-8A9B-4600D9EC4B21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C-FD6F-4653-8A9B-4600D9EC4B21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E-FD6F-4653-8A9B-4600D9EC4B21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0-FD6F-4653-8A9B-4600D9EC4B21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2-FD6F-4653-8A9B-4600D9EC4B21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4-FD6F-4653-8A9B-4600D9EC4B21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6-FD6F-4653-8A9B-4600D9EC4B21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8-FD6F-4653-8A9B-4600D9EC4B21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A-FD6F-4653-8A9B-4600D9EC4B21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C-FD6F-4653-8A9B-4600D9EC4B21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E-FD6F-4653-8A9B-4600D9EC4B21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0-FD6F-4653-8A9B-4600D9EC4B21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2-FD6F-4653-8A9B-4600D9EC4B21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4-FD6F-4653-8A9B-4600D9EC4B21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6-FD6F-4653-8A9B-4600D9EC4B21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8-FD6F-4653-8A9B-4600D9EC4B21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A-FD6F-4653-8A9B-4600D9EC4B21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C-FD6F-4653-8A9B-4600D9EC4B21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E-FD6F-4653-8A9B-4600D9EC4B21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0-FD6F-4653-8A9B-4600D9EC4B21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2-FD6F-4653-8A9B-4600D9EC4B21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4-FD6F-4653-8A9B-4600D9EC4B21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6-FD6F-4653-8A9B-4600D9EC4B21}"/>
              </c:ext>
            </c:extLst>
          </c:dPt>
          <c:dPt>
            <c:idx val="2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8-FD6F-4653-8A9B-4600D9EC4B21}"/>
              </c:ext>
            </c:extLst>
          </c:dPt>
          <c:dPt>
            <c:idx val="2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A-FD6F-4653-8A9B-4600D9EC4B21}"/>
              </c:ext>
            </c:extLst>
          </c:dPt>
          <c:dPt>
            <c:idx val="2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C-FD6F-4653-8A9B-4600D9EC4B21}"/>
              </c:ext>
            </c:extLst>
          </c:dPt>
          <c:dPt>
            <c:idx val="2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E-FD6F-4653-8A9B-4600D9EC4B21}"/>
              </c:ext>
            </c:extLst>
          </c:dPt>
          <c:dPt>
            <c:idx val="2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0-FD6F-4653-8A9B-4600D9EC4B21}"/>
              </c:ext>
            </c:extLst>
          </c:dPt>
          <c:dPt>
            <c:idx val="2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2-FD6F-4653-8A9B-4600D9EC4B21}"/>
              </c:ext>
            </c:extLst>
          </c:dPt>
          <c:dPt>
            <c:idx val="3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4-FD6F-4653-8A9B-4600D9EC4B21}"/>
              </c:ext>
            </c:extLst>
          </c:dPt>
          <c:dPt>
            <c:idx val="3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6-FD6F-4653-8A9B-4600D9EC4B21}"/>
              </c:ext>
            </c:extLst>
          </c:dPt>
          <c:dPt>
            <c:idx val="3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8-FD6F-4653-8A9B-4600D9EC4B21}"/>
              </c:ext>
            </c:extLst>
          </c:dPt>
          <c:dPt>
            <c:idx val="3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A-FD6F-4653-8A9B-4600D9EC4B21}"/>
              </c:ext>
            </c:extLst>
          </c:dPt>
          <c:dPt>
            <c:idx val="3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C-FD6F-4653-8A9B-4600D9EC4B21}"/>
              </c:ext>
            </c:extLst>
          </c:dPt>
          <c:dPt>
            <c:idx val="3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E-FD6F-4653-8A9B-4600D9EC4B21}"/>
              </c:ext>
            </c:extLst>
          </c:dPt>
          <c:dPt>
            <c:idx val="3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0-FD6F-4653-8A9B-4600D9EC4B21}"/>
              </c:ext>
            </c:extLst>
          </c:dPt>
          <c:dPt>
            <c:idx val="3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2-FD6F-4653-8A9B-4600D9EC4B21}"/>
              </c:ext>
            </c:extLst>
          </c:dPt>
          <c:dPt>
            <c:idx val="3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4-FD6F-4653-8A9B-4600D9EC4B21}"/>
              </c:ext>
            </c:extLst>
          </c:dPt>
          <c:dPt>
            <c:idx val="3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6-FD6F-4653-8A9B-4600D9EC4B21}"/>
              </c:ext>
            </c:extLst>
          </c:dPt>
          <c:dPt>
            <c:idx val="4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8-FD6F-4653-8A9B-4600D9EC4B21}"/>
              </c:ext>
            </c:extLst>
          </c:dPt>
          <c:dPt>
            <c:idx val="4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A-FD6F-4653-8A9B-4600D9EC4B21}"/>
              </c:ext>
            </c:extLst>
          </c:dPt>
          <c:dPt>
            <c:idx val="4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C-FD6F-4653-8A9B-4600D9EC4B21}"/>
              </c:ext>
            </c:extLst>
          </c:dPt>
          <c:dPt>
            <c:idx val="4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E-FD6F-4653-8A9B-4600D9EC4B21}"/>
              </c:ext>
            </c:extLst>
          </c:dPt>
          <c:dPt>
            <c:idx val="4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0-FD6F-4653-8A9B-4600D9EC4B21}"/>
              </c:ext>
            </c:extLst>
          </c:dPt>
          <c:dPt>
            <c:idx val="4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2-FD6F-4653-8A9B-4600D9EC4B21}"/>
              </c:ext>
            </c:extLst>
          </c:dPt>
          <c:dPt>
            <c:idx val="4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4-FD6F-4653-8A9B-4600D9EC4B21}"/>
              </c:ext>
            </c:extLst>
          </c:dPt>
          <c:dPt>
            <c:idx val="4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6-FD6F-4653-8A9B-4600D9EC4B21}"/>
              </c:ext>
            </c:extLst>
          </c:dPt>
          <c:dPt>
            <c:idx val="4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8-FD6F-4653-8A9B-4600D9EC4B21}"/>
              </c:ext>
            </c:extLst>
          </c:dPt>
          <c:dPt>
            <c:idx val="4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A-FD6F-4653-8A9B-4600D9EC4B21}"/>
              </c:ext>
            </c:extLst>
          </c:dPt>
          <c:dPt>
            <c:idx val="5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C-FD6F-4653-8A9B-4600D9EC4B21}"/>
              </c:ext>
            </c:extLst>
          </c:dPt>
          <c:dPt>
            <c:idx val="5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E-FD6F-4653-8A9B-4600D9EC4B21}"/>
              </c:ext>
            </c:extLst>
          </c:dPt>
          <c:dPt>
            <c:idx val="5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0-FD6F-4653-8A9B-4600D9EC4B21}"/>
              </c:ext>
            </c:extLst>
          </c:dPt>
          <c:dPt>
            <c:idx val="5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2-FD6F-4653-8A9B-4600D9EC4B21}"/>
              </c:ext>
            </c:extLst>
          </c:dPt>
          <c:dPt>
            <c:idx val="54"/>
            <c:invertIfNegative val="0"/>
            <c:bubble3D val="0"/>
            <c:spPr>
              <a:solidFill>
                <a:srgbClr val="B1A0C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4-FD6F-4653-8A9B-4600D9EC4B21}"/>
              </c:ext>
            </c:extLst>
          </c:dPt>
          <c:dPt>
            <c:idx val="5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6-FD6F-4653-8A9B-4600D9EC4B21}"/>
              </c:ext>
            </c:extLst>
          </c:dPt>
          <c:dPt>
            <c:idx val="5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8-FD6F-4653-8A9B-4600D9EC4B21}"/>
              </c:ext>
            </c:extLst>
          </c:dPt>
          <c:dPt>
            <c:idx val="5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A-FD6F-4653-8A9B-4600D9EC4B21}"/>
              </c:ext>
            </c:extLst>
          </c:dPt>
          <c:dPt>
            <c:idx val="5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C-FD6F-4653-8A9B-4600D9EC4B21}"/>
              </c:ext>
            </c:extLst>
          </c:dPt>
          <c:dPt>
            <c:idx val="5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E-FD6F-4653-8A9B-4600D9EC4B21}"/>
              </c:ext>
            </c:extLst>
          </c:dPt>
          <c:dPt>
            <c:idx val="6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0-FD6F-4653-8A9B-4600D9EC4B21}"/>
              </c:ext>
            </c:extLst>
          </c:dPt>
          <c:dPt>
            <c:idx val="6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2-FD6F-4653-8A9B-4600D9EC4B21}"/>
              </c:ext>
            </c:extLst>
          </c:dPt>
          <c:dPt>
            <c:idx val="6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4-FD6F-4653-8A9B-4600D9EC4B21}"/>
              </c:ext>
            </c:extLst>
          </c:dPt>
          <c:dPt>
            <c:idx val="6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6-FD6F-4653-8A9B-4600D9EC4B21}"/>
              </c:ext>
            </c:extLst>
          </c:dPt>
          <c:dPt>
            <c:idx val="6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8-FD6F-4653-8A9B-4600D9EC4B21}"/>
              </c:ext>
            </c:extLst>
          </c:dPt>
          <c:dPt>
            <c:idx val="6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A-FD6F-4653-8A9B-4600D9EC4B21}"/>
              </c:ext>
            </c:extLst>
          </c:dPt>
          <c:dPt>
            <c:idx val="6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C-FD6F-4653-8A9B-4600D9EC4B21}"/>
              </c:ext>
            </c:extLst>
          </c:dPt>
          <c:dPt>
            <c:idx val="6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E-FD6F-4653-8A9B-4600D9EC4B21}"/>
              </c:ext>
            </c:extLst>
          </c:dPt>
          <c:dPt>
            <c:idx val="6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0-FD6F-4653-8A9B-4600D9EC4B21}"/>
              </c:ext>
            </c:extLst>
          </c:dPt>
          <c:dPt>
            <c:idx val="6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2-FD6F-4653-8A9B-4600D9EC4B21}"/>
              </c:ext>
            </c:extLst>
          </c:dPt>
          <c:dPt>
            <c:idx val="7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4-FD6F-4653-8A9B-4600D9EC4B21}"/>
              </c:ext>
            </c:extLst>
          </c:dPt>
          <c:dPt>
            <c:idx val="7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6-FD6F-4653-8A9B-4600D9EC4B21}"/>
              </c:ext>
            </c:extLst>
          </c:dPt>
          <c:dPt>
            <c:idx val="7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8-FD6F-4653-8A9B-4600D9EC4B21}"/>
              </c:ext>
            </c:extLst>
          </c:dPt>
          <c:dPt>
            <c:idx val="7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A-FD6F-4653-8A9B-4600D9EC4B21}"/>
              </c:ext>
            </c:extLst>
          </c:dPt>
          <c:dPt>
            <c:idx val="7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C-FD6F-4653-8A9B-4600D9EC4B21}"/>
              </c:ext>
            </c:extLst>
          </c:dPt>
          <c:dPt>
            <c:idx val="7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E-FD6F-4653-8A9B-4600D9EC4B21}"/>
              </c:ext>
            </c:extLst>
          </c:dPt>
          <c:dPt>
            <c:idx val="7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0-FD6F-4653-8A9B-4600D9EC4B21}"/>
              </c:ext>
            </c:extLst>
          </c:dPt>
          <c:dPt>
            <c:idx val="7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2-FD6F-4653-8A9B-4600D9EC4B21}"/>
              </c:ext>
            </c:extLst>
          </c:dPt>
          <c:dPt>
            <c:idx val="7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4-FD6F-4653-8A9B-4600D9EC4B21}"/>
              </c:ext>
            </c:extLst>
          </c:dPt>
          <c:dPt>
            <c:idx val="7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6-FD6F-4653-8A9B-4600D9EC4B21}"/>
              </c:ext>
            </c:extLst>
          </c:dPt>
          <c:dPt>
            <c:idx val="8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8-FD6F-4653-8A9B-4600D9EC4B21}"/>
              </c:ext>
            </c:extLst>
          </c:dPt>
          <c:dPt>
            <c:idx val="8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A-FD6F-4653-8A9B-4600D9EC4B21}"/>
              </c:ext>
            </c:extLst>
          </c:dPt>
          <c:dPt>
            <c:idx val="8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C-FD6F-4653-8A9B-4600D9EC4B21}"/>
              </c:ext>
            </c:extLst>
          </c:dPt>
          <c:dPt>
            <c:idx val="8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E-FD6F-4653-8A9B-4600D9EC4B21}"/>
              </c:ext>
            </c:extLst>
          </c:dPt>
          <c:dPt>
            <c:idx val="8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0-FD6F-4653-8A9B-4600D9EC4B21}"/>
              </c:ext>
            </c:extLst>
          </c:dPt>
          <c:dPt>
            <c:idx val="8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2-FD6F-4653-8A9B-4600D9EC4B21}"/>
              </c:ext>
            </c:extLst>
          </c:dPt>
          <c:dPt>
            <c:idx val="8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4-FD6F-4653-8A9B-4600D9EC4B21}"/>
              </c:ext>
            </c:extLst>
          </c:dPt>
          <c:dPt>
            <c:idx val="8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6-FD6F-4653-8A9B-4600D9EC4B21}"/>
              </c:ext>
            </c:extLst>
          </c:dPt>
          <c:cat>
            <c:strLit>
              <c:ptCount val="88"/>
              <c:pt idx="0">
                <c:v>Pornainen</c:v>
              </c:pt>
              <c:pt idx="1">
                <c:v>Kuhmoinen</c:v>
              </c:pt>
              <c:pt idx="2">
                <c:v>Sauvo</c:v>
              </c:pt>
              <c:pt idx="3">
                <c:v>Padasjoki</c:v>
              </c:pt>
              <c:pt idx="4">
                <c:v>Nousiainen</c:v>
              </c:pt>
              <c:pt idx="5">
                <c:v>Aura</c:v>
              </c:pt>
              <c:pt idx="6">
                <c:v>Rusko</c:v>
              </c:pt>
              <c:pt idx="7">
                <c:v>Kauniainen</c:v>
              </c:pt>
              <c:pt idx="8">
                <c:v>Ilomantsi</c:v>
              </c:pt>
              <c:pt idx="9">
                <c:v>Kärkölä</c:v>
              </c:pt>
              <c:pt idx="10">
                <c:v>Kemiönsaari</c:v>
              </c:pt>
              <c:pt idx="11">
                <c:v>Punkalaidun</c:v>
              </c:pt>
              <c:pt idx="12">
                <c:v>Suomussalmi</c:v>
              </c:pt>
              <c:pt idx="13">
                <c:v>Jokioinen</c:v>
              </c:pt>
              <c:pt idx="14">
                <c:v>Hankasalmi</c:v>
              </c:pt>
              <c:pt idx="15">
                <c:v>Hanko</c:v>
              </c:pt>
              <c:pt idx="16">
                <c:v>Hausjärvi</c:v>
              </c:pt>
              <c:pt idx="17">
                <c:v>Suonenjoki</c:v>
              </c:pt>
              <c:pt idx="18">
                <c:v>Karkkila</c:v>
              </c:pt>
              <c:pt idx="19">
                <c:v>Iitti</c:v>
              </c:pt>
              <c:pt idx="20">
                <c:v>Masku</c:v>
              </c:pt>
              <c:pt idx="21">
                <c:v>Luumäki</c:v>
              </c:pt>
              <c:pt idx="22">
                <c:v>Mynämäki</c:v>
              </c:pt>
              <c:pt idx="23">
                <c:v>Ikaalinen</c:v>
              </c:pt>
              <c:pt idx="24">
                <c:v>Parainen</c:v>
              </c:pt>
              <c:pt idx="25">
                <c:v>Paimio</c:v>
              </c:pt>
              <c:pt idx="26">
                <c:v>Laitila</c:v>
              </c:pt>
              <c:pt idx="27">
                <c:v>Uusikaupunki</c:v>
              </c:pt>
              <c:pt idx="28">
                <c:v>Naantali</c:v>
              </c:pt>
              <c:pt idx="29">
                <c:v>Hämeenkyrö</c:v>
              </c:pt>
              <c:pt idx="30">
                <c:v>Somero</c:v>
              </c:pt>
              <c:pt idx="31">
                <c:v>Imatra</c:v>
              </c:pt>
              <c:pt idx="32">
                <c:v>Pirkkala</c:v>
              </c:pt>
              <c:pt idx="33">
                <c:v>Raisio</c:v>
              </c:pt>
              <c:pt idx="34">
                <c:v>Lieto</c:v>
              </c:pt>
              <c:pt idx="35">
                <c:v>Ylivieska</c:v>
              </c:pt>
              <c:pt idx="36">
                <c:v>Forssa</c:v>
              </c:pt>
              <c:pt idx="37">
                <c:v>Kemi</c:v>
              </c:pt>
              <c:pt idx="38">
                <c:v>Varkaus</c:v>
              </c:pt>
              <c:pt idx="39">
                <c:v>Äänekoski</c:v>
              </c:pt>
              <c:pt idx="40">
                <c:v>Järvenpää</c:v>
              </c:pt>
              <c:pt idx="41">
                <c:v>Loviisa</c:v>
              </c:pt>
              <c:pt idx="42">
                <c:v>Janakkala</c:v>
              </c:pt>
              <c:pt idx="43">
                <c:v>Ilmajoki</c:v>
              </c:pt>
              <c:pt idx="44">
                <c:v>Lapua</c:v>
              </c:pt>
              <c:pt idx="45">
                <c:v>Kerava</c:v>
              </c:pt>
              <c:pt idx="46">
                <c:v>Sipoo</c:v>
              </c:pt>
              <c:pt idx="47">
                <c:v>Orimattila</c:v>
              </c:pt>
              <c:pt idx="48">
                <c:v>Riihimäki</c:v>
              </c:pt>
              <c:pt idx="49">
                <c:v>Hollola</c:v>
              </c:pt>
              <c:pt idx="50">
                <c:v>Iisalmi</c:v>
              </c:pt>
              <c:pt idx="51">
                <c:v>Nokia</c:v>
              </c:pt>
              <c:pt idx="52">
                <c:v>Ylöjärvi</c:v>
              </c:pt>
              <c:pt idx="53">
                <c:v>Kaarina</c:v>
              </c:pt>
              <c:pt idx="54">
                <c:v>--&gt;  Rauma</c:v>
              </c:pt>
              <c:pt idx="55">
                <c:v>Tuusula</c:v>
              </c:pt>
              <c:pt idx="56">
                <c:v>Lempäälä</c:v>
              </c:pt>
              <c:pt idx="57">
                <c:v>Hamina</c:v>
              </c:pt>
              <c:pt idx="58">
                <c:v>Vihti</c:v>
              </c:pt>
              <c:pt idx="59">
                <c:v>Kirkkonummi</c:v>
              </c:pt>
              <c:pt idx="60">
                <c:v>Kangasala</c:v>
              </c:pt>
              <c:pt idx="61">
                <c:v>Loimaa</c:v>
              </c:pt>
              <c:pt idx="62">
                <c:v>Kajaani</c:v>
              </c:pt>
              <c:pt idx="63">
                <c:v>Mäntsälä</c:v>
              </c:pt>
              <c:pt idx="64">
                <c:v>Sastamala</c:v>
              </c:pt>
              <c:pt idx="65">
                <c:v>Nurmijärvi</c:v>
              </c:pt>
              <c:pt idx="66">
                <c:v>Hyvinkää</c:v>
              </c:pt>
              <c:pt idx="67">
                <c:v>Kotka</c:v>
              </c:pt>
              <c:pt idx="68">
                <c:v>Vaasa</c:v>
              </c:pt>
              <c:pt idx="69">
                <c:v>Kokkola</c:v>
              </c:pt>
              <c:pt idx="70">
                <c:v>Lohja</c:v>
              </c:pt>
              <c:pt idx="71">
                <c:v>Mikkeli</c:v>
              </c:pt>
              <c:pt idx="72">
                <c:v>Joensuu</c:v>
              </c:pt>
              <c:pt idx="73">
                <c:v>Lappeenranta</c:v>
              </c:pt>
              <c:pt idx="74">
                <c:v>Rovaniemi</c:v>
              </c:pt>
              <c:pt idx="75">
                <c:v>Hämeenlinna</c:v>
              </c:pt>
              <c:pt idx="76">
                <c:v>Salo</c:v>
              </c:pt>
              <c:pt idx="77">
                <c:v>Seinäjoki</c:v>
              </c:pt>
              <c:pt idx="78">
                <c:v>Kouvola</c:v>
              </c:pt>
              <c:pt idx="79">
                <c:v>Lahti</c:v>
              </c:pt>
              <c:pt idx="80">
                <c:v>Kuopio</c:v>
              </c:pt>
              <c:pt idx="81">
                <c:v>Turku</c:v>
              </c:pt>
              <c:pt idx="82">
                <c:v>Jyväskylä</c:v>
              </c:pt>
              <c:pt idx="83">
                <c:v>Tampere</c:v>
              </c:pt>
              <c:pt idx="84">
                <c:v>Vantaa</c:v>
              </c:pt>
              <c:pt idx="85">
                <c:v>Oulu</c:v>
              </c:pt>
              <c:pt idx="86">
                <c:v>Espoo</c:v>
              </c:pt>
              <c:pt idx="87">
                <c:v>Helsinki</c:v>
              </c:pt>
            </c:strLit>
          </c:cat>
          <c:val>
            <c:numLit>
              <c:formatCode>General</c:formatCode>
              <c:ptCount val="88"/>
              <c:pt idx="0">
                <c:v>0.8694005012512207</c:v>
              </c:pt>
              <c:pt idx="1">
                <c:v>0.49034672975540161</c:v>
              </c:pt>
              <c:pt idx="2">
                <c:v>0.54489219188690186</c:v>
              </c:pt>
              <c:pt idx="3">
                <c:v>0.70669233798980713</c:v>
              </c:pt>
              <c:pt idx="4">
                <c:v>0.48917913436889648</c:v>
              </c:pt>
              <c:pt idx="5">
                <c:v>0.40475046634674072</c:v>
              </c:pt>
              <c:pt idx="6">
                <c:v>0.55514019727706909</c:v>
              </c:pt>
              <c:pt idx="7">
                <c:v>0.49980702996253967</c:v>
              </c:pt>
              <c:pt idx="8">
                <c:v>1.1601384878158569</c:v>
              </c:pt>
              <c:pt idx="9">
                <c:v>2.0456986427307129</c:v>
              </c:pt>
              <c:pt idx="10">
                <c:v>1.2224489450454712</c:v>
              </c:pt>
              <c:pt idx="11">
                <c:v>0.45926991105079651</c:v>
              </c:pt>
              <c:pt idx="12">
                <c:v>2.6369612216949463</c:v>
              </c:pt>
              <c:pt idx="13">
                <c:v>1.6637957096099854</c:v>
              </c:pt>
              <c:pt idx="14">
                <c:v>1.4146513938903809</c:v>
              </c:pt>
              <c:pt idx="15">
                <c:v>1.7321346998214722</c:v>
              </c:pt>
              <c:pt idx="16">
                <c:v>5.7623715400695801</c:v>
              </c:pt>
              <c:pt idx="17">
                <c:v>1.7938848733901978</c:v>
              </c:pt>
              <c:pt idx="18">
                <c:v>1.6751852035522461</c:v>
              </c:pt>
              <c:pt idx="19">
                <c:v>1.0963269472122192</c:v>
              </c:pt>
              <c:pt idx="20">
                <c:v>0.83276641368865967</c:v>
              </c:pt>
              <c:pt idx="21">
                <c:v>0.57316070795059204</c:v>
              </c:pt>
              <c:pt idx="22">
                <c:v>0.82603424787521362</c:v>
              </c:pt>
              <c:pt idx="23">
                <c:v>2.5249884128570557</c:v>
              </c:pt>
              <c:pt idx="24">
                <c:v>1.7941097021102905</c:v>
              </c:pt>
              <c:pt idx="25">
                <c:v>1.406757116317749</c:v>
              </c:pt>
              <c:pt idx="26">
                <c:v>3.101489782333374</c:v>
              </c:pt>
              <c:pt idx="27">
                <c:v>5.8858304023742676</c:v>
              </c:pt>
              <c:pt idx="28">
                <c:v>1.5649352073669434</c:v>
              </c:pt>
              <c:pt idx="29">
                <c:v>3.8629095554351807</c:v>
              </c:pt>
              <c:pt idx="30">
                <c:v>2.8710026741027832</c:v>
              </c:pt>
              <c:pt idx="31">
                <c:v>7.4901943206787109</c:v>
              </c:pt>
              <c:pt idx="32">
                <c:v>6.0898990631103516</c:v>
              </c:pt>
              <c:pt idx="33">
                <c:v>1.567751407623291</c:v>
              </c:pt>
              <c:pt idx="34">
                <c:v>1.6675971746444702</c:v>
              </c:pt>
              <c:pt idx="35">
                <c:v>1.194544792175293</c:v>
              </c:pt>
              <c:pt idx="36">
                <c:v>1.8205305337905884</c:v>
              </c:pt>
              <c:pt idx="37">
                <c:v>12.352035522460938</c:v>
              </c:pt>
              <c:pt idx="38">
                <c:v>19.78986930847168</c:v>
              </c:pt>
              <c:pt idx="39">
                <c:v>14.039239883422852</c:v>
              </c:pt>
              <c:pt idx="40">
                <c:v>20.311435699462891</c:v>
              </c:pt>
              <c:pt idx="41">
                <c:v>2.6083803176879883</c:v>
              </c:pt>
              <c:pt idx="42">
                <c:v>3.5001420974731445</c:v>
              </c:pt>
              <c:pt idx="43">
                <c:v>1.6453102827072144</c:v>
              </c:pt>
              <c:pt idx="44">
                <c:v>1.7563202381134033</c:v>
              </c:pt>
              <c:pt idx="45">
                <c:v>8.2676563262939453</c:v>
              </c:pt>
              <c:pt idx="46">
                <c:v>3.6466333866119385</c:v>
              </c:pt>
              <c:pt idx="47">
                <c:v>3.4843094348907471</c:v>
              </c:pt>
              <c:pt idx="48">
                <c:v>3.3075931072235107</c:v>
              </c:pt>
              <c:pt idx="49">
                <c:v>4.6878228187561035</c:v>
              </c:pt>
              <c:pt idx="50">
                <c:v>6.1463923454284668</c:v>
              </c:pt>
              <c:pt idx="51">
                <c:v>11.295814514160156</c:v>
              </c:pt>
              <c:pt idx="52">
                <c:v>13.178250312805176</c:v>
              </c:pt>
              <c:pt idx="53">
                <c:v>2.3164229393005371</c:v>
              </c:pt>
              <c:pt idx="54">
                <c:v>10.026875495910645</c:v>
              </c:pt>
              <c:pt idx="55">
                <c:v>6.8840947151184082</c:v>
              </c:pt>
              <c:pt idx="56">
                <c:v>7.4856996536254883</c:v>
              </c:pt>
              <c:pt idx="57">
                <c:v>5.7397661209106445</c:v>
              </c:pt>
              <c:pt idx="58">
                <c:v>9.8976974487304688</c:v>
              </c:pt>
              <c:pt idx="59">
                <c:v>2.6357109546661377</c:v>
              </c:pt>
              <c:pt idx="60">
                <c:v>10.407214164733887</c:v>
              </c:pt>
              <c:pt idx="61">
                <c:v>2.045982837677002</c:v>
              </c:pt>
              <c:pt idx="62">
                <c:v>12.19536018371582</c:v>
              </c:pt>
              <c:pt idx="63">
                <c:v>4.3672099113464355</c:v>
              </c:pt>
              <c:pt idx="64">
                <c:v>3.100125789642334</c:v>
              </c:pt>
              <c:pt idx="65">
                <c:v>6.3459243774414063</c:v>
              </c:pt>
              <c:pt idx="66">
                <c:v>8.389007568359375</c:v>
              </c:pt>
              <c:pt idx="67">
                <c:v>24.776697158813477</c:v>
              </c:pt>
              <c:pt idx="68">
                <c:v>7.2093963623046875</c:v>
              </c:pt>
              <c:pt idx="69">
                <c:v>5.508479118347168</c:v>
              </c:pt>
              <c:pt idx="70">
                <c:v>13.994954109191895</c:v>
              </c:pt>
              <c:pt idx="71">
                <c:v>18.257074356079102</c:v>
              </c:pt>
              <c:pt idx="72">
                <c:v>17.372711181640625</c:v>
              </c:pt>
              <c:pt idx="73">
                <c:v>23.375638961791992</c:v>
              </c:pt>
              <c:pt idx="74">
                <c:v>23.015844345092773</c:v>
              </c:pt>
              <c:pt idx="75">
                <c:v>14.400111198425293</c:v>
              </c:pt>
              <c:pt idx="76">
                <c:v>7.1369123458862305</c:v>
              </c:pt>
              <c:pt idx="77">
                <c:v>16.033302307128906</c:v>
              </c:pt>
              <c:pt idx="78">
                <c:v>22.107198715209961</c:v>
              </c:pt>
              <c:pt idx="79">
                <c:v>21.454299926757813</c:v>
              </c:pt>
              <c:pt idx="80">
                <c:v>18.177480697631836</c:v>
              </c:pt>
              <c:pt idx="81">
                <c:v>12.662466049194336</c:v>
              </c:pt>
              <c:pt idx="82">
                <c:v>22.007070541381836</c:v>
              </c:pt>
              <c:pt idx="83">
                <c:v>76.861221313476563</c:v>
              </c:pt>
              <c:pt idx="84">
                <c:v>12.128157615661621</c:v>
              </c:pt>
              <c:pt idx="85">
                <c:v>74.121505737304688</c:v>
              </c:pt>
              <c:pt idx="86">
                <c:v>16.677158355712891</c:v>
              </c:pt>
              <c:pt idx="87">
                <c:v>34.005146026611328</c:v>
              </c:pt>
            </c:numLit>
          </c:val>
          <c:extLst>
            <c:ext xmlns:c16="http://schemas.microsoft.com/office/drawing/2014/chart" uri="{C3380CC4-5D6E-409C-BE32-E72D297353CC}">
              <c16:uniqueId val="{00000587-FD6F-4653-8A9B-4600D9EC4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314752"/>
        <c:axId val="234332928"/>
      </c:barChart>
      <c:catAx>
        <c:axId val="2343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n-FI"/>
          </a:p>
        </c:txPr>
        <c:crossAx val="234332928"/>
        <c:crosses val="autoZero"/>
        <c:auto val="1"/>
        <c:lblAlgn val="ctr"/>
        <c:lblOffset val="100"/>
        <c:tickLblSkip val="1"/>
        <c:noMultiLvlLbl val="0"/>
      </c:catAx>
      <c:valAx>
        <c:axId val="234332928"/>
        <c:scaling>
          <c:orientation val="minMax"/>
        </c:scaling>
        <c:delete val="0"/>
        <c:axPos val="l"/>
        <c:majorGridlines>
          <c:spPr>
            <a:ln>
              <a:solidFill>
                <a:srgbClr val="D2D2D2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en-FI"/>
          </a:p>
        </c:txPr>
        <c:crossAx val="2343147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1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2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3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4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5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6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7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ayout>
        <c:manualLayout>
          <c:xMode val="edge"/>
          <c:yMode val="edge"/>
          <c:x val="5.7142907509695619E-2"/>
          <c:y val="5.5882352941176473E-2"/>
          <c:w val="0.94285709249030436"/>
          <c:h val="2.9411764705882353E-2"/>
        </c:manualLayout>
      </c:layout>
      <c:overlay val="0"/>
      <c:txPr>
        <a:bodyPr/>
        <a:lstStyle/>
        <a:p>
          <a:pPr>
            <a:defRPr sz="1200" baseline="0"/>
          </a:pPr>
          <a:endParaRPr lang="en-FI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70" baseline="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'Teoll sähkö'!$A$31</c:f>
              <c:strCache>
                <c:ptCount val="1"/>
                <c:pt idx="0">
                  <c:v>Sähkö paikallinen tuotanto huomioiden</c:v>
                </c:pt>
              </c:strCache>
            </c:strRef>
          </c:tx>
          <c:spPr>
            <a:solidFill>
              <a:srgbClr val="DA9694"/>
            </a:solidFill>
            <a:ln>
              <a:noFill/>
            </a:ln>
            <a:effectLst/>
          </c:spPr>
          <c:invertIfNegative val="0"/>
          <c:cat>
            <c:numRef>
              <c:f>'Teoll sähkö'!$B$30:$M$30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'Teoll sähkö'!$B$31:$M$31</c:f>
              <c:numCache>
                <c:formatCode>0.0</c:formatCode>
                <c:ptCount val="12"/>
                <c:pt idx="0">
                  <c:v>421.8266332916582</c:v>
                </c:pt>
                <c:pt idx="1">
                  <c:v>389.32211225452636</c:v>
                </c:pt>
                <c:pt idx="2">
                  <c:v>497.62861147270291</c:v>
                </c:pt>
                <c:pt idx="3">
                  <c:v>381.45241154223254</c:v>
                </c:pt>
                <c:pt idx="4">
                  <c:v>282.12206969793448</c:v>
                </c:pt>
                <c:pt idx="5">
                  <c:v>319.21610781484452</c:v>
                </c:pt>
                <c:pt idx="6">
                  <c:v>258.20106072443923</c:v>
                </c:pt>
                <c:pt idx="7">
                  <c:v>212.6846622173012</c:v>
                </c:pt>
                <c:pt idx="8">
                  <c:v>218.48404275954368</c:v>
                </c:pt>
                <c:pt idx="9">
                  <c:v>192.22693562859729</c:v>
                </c:pt>
                <c:pt idx="10">
                  <c:v>236.2475542520942</c:v>
                </c:pt>
                <c:pt idx="11">
                  <c:v>178.20243712193997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0-4C1C-BC29-DD28535CAD7A}"/>
            </c:ext>
          </c:extLst>
        </c:ser>
        <c:ser>
          <c:idx val="1"/>
          <c:order val="1"/>
          <c:tx>
            <c:strRef>
              <c:f>'Teoll sähkö'!$A$32</c:f>
              <c:strCache>
                <c:ptCount val="1"/>
                <c:pt idx="0">
                  <c:v>Sähkö CO2-raportin menetelmällä</c:v>
                </c:pt>
              </c:strCache>
            </c:strRef>
          </c:tx>
          <c:spPr>
            <a:solidFill>
              <a:srgbClr val="C4BD97"/>
            </a:solidFill>
            <a:ln>
              <a:noFill/>
            </a:ln>
            <a:effectLst/>
          </c:spPr>
          <c:invertIfNegative val="0"/>
          <c:cat>
            <c:numRef>
              <c:f>'Teoll sähkö'!$B$30:$M$30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'Teoll sähkö'!$B$32:$M$32</c:f>
              <c:numCache>
                <c:formatCode>0.0</c:formatCode>
                <c:ptCount val="12"/>
                <c:pt idx="0">
                  <c:v>441.81065504377739</c:v>
                </c:pt>
                <c:pt idx="1">
                  <c:v>419.07574913838897</c:v>
                </c:pt>
                <c:pt idx="2">
                  <c:v>545.28837178589515</c:v>
                </c:pt>
                <c:pt idx="3">
                  <c:v>420.46337370715815</c:v>
                </c:pt>
                <c:pt idx="4">
                  <c:v>304.16713808517909</c:v>
                </c:pt>
                <c:pt idx="5">
                  <c:v>355.24479856007088</c:v>
                </c:pt>
                <c:pt idx="6">
                  <c:v>280.95509949393829</c:v>
                </c:pt>
                <c:pt idx="7">
                  <c:v>228.13292660064658</c:v>
                </c:pt>
                <c:pt idx="8">
                  <c:v>230.62779912477657</c:v>
                </c:pt>
                <c:pt idx="9">
                  <c:v>202.08702774298956</c:v>
                </c:pt>
                <c:pt idx="10">
                  <c:v>247.31799670444525</c:v>
                </c:pt>
                <c:pt idx="11">
                  <c:v>187.05114200315506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0-4C1C-BC29-DD28535CA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223808"/>
        <c:axId val="163147776"/>
      </c:barChart>
      <c:catAx>
        <c:axId val="1632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63147776"/>
        <c:crosses val="autoZero"/>
        <c:auto val="1"/>
        <c:lblAlgn val="ctr"/>
        <c:lblOffset val="100"/>
        <c:noMultiLvlLbl val="0"/>
      </c:catAx>
      <c:valAx>
        <c:axId val="16314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</a:rPr>
                  <a:t>kt CO</a:t>
                </a:r>
                <a:r>
                  <a:rPr lang="fi-FI" b="1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fi-FI" b="1">
                    <a:solidFill>
                      <a:sysClr val="windowText" lastClr="000000"/>
                    </a:solidFill>
                  </a:rPr>
                  <a:t>-ekv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63223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0882352941176472"/>
        </c:manualLayout>
      </c:layout>
      <c:barChart>
        <c:barDir val="col"/>
        <c:grouping val="clustered"/>
        <c:varyColors val="0"/>
        <c:ser>
          <c:idx val="14"/>
          <c:order val="0"/>
          <c:tx>
            <c:v> 2008</c:v>
          </c:tx>
          <c:spPr>
            <a:solidFill>
              <a:srgbClr val="DA9694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([2]Lähtödata!$AG$202,[2]Lähtödata!$AG$203,[2]Lähtödata!$AG$204,[2]Lähtödata!$AG$205)</c:f>
              <c:numCache>
                <c:formatCode>0.0</c:formatCode>
                <c:ptCount val="4"/>
                <c:pt idx="0">
                  <c:v>8.7627898219816807</c:v>
                </c:pt>
                <c:pt idx="1">
                  <c:v>15.781003932579516</c:v>
                </c:pt>
                <c:pt idx="3">
                  <c:v>33.85971385894311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0-42C3-B060-F3C0AA0B58C3}"/>
            </c:ext>
          </c:extLst>
        </c:ser>
        <c:ser>
          <c:idx val="15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([2]Lähtödata!$AG$209,[2]Lähtödata!$AG$210,[2]Lähtödata!$AG$211,[2]Lähtödata!$AG$212)</c:f>
              <c:numCache>
                <c:formatCode>0.0</c:formatCode>
                <c:ptCount val="4"/>
                <c:pt idx="0">
                  <c:v>18.187893648503032</c:v>
                </c:pt>
                <c:pt idx="1">
                  <c:v>20.613611158881369</c:v>
                </c:pt>
                <c:pt idx="2">
                  <c:v>0.17790103091008885</c:v>
                </c:pt>
                <c:pt idx="3">
                  <c:v>37.140118880203602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0-42C3-B060-F3C0AA0B58C3}"/>
            </c:ext>
          </c:extLst>
        </c:ser>
        <c:ser>
          <c:idx val="6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([2]Lähtödata!$AG$216,[2]Lähtödata!$AG$217,[2]Lähtödata!$AG$218,[2]Lähtödata!$AG$219)</c:f>
              <c:numCache>
                <c:formatCode>0.0</c:formatCode>
                <c:ptCount val="4"/>
                <c:pt idx="0">
                  <c:v>24.810235274823143</c:v>
                </c:pt>
                <c:pt idx="1">
                  <c:v>29.514404965846492</c:v>
                </c:pt>
                <c:pt idx="2">
                  <c:v>0.27020697013967077</c:v>
                </c:pt>
                <c:pt idx="3">
                  <c:v>42.447660001478326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0-42C3-B060-F3C0AA0B58C3}"/>
            </c:ext>
          </c:extLst>
        </c:ser>
        <c:ser>
          <c:idx val="7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([2]Lähtödata!$AG$223,[2]Lähtödata!$AG$224,[2]Lähtödata!$AG$225,[2]Lähtödata!$AG$226)</c:f>
              <c:numCache>
                <c:formatCode>0.0</c:formatCode>
                <c:ptCount val="4"/>
                <c:pt idx="0">
                  <c:v>15.0079707917489</c:v>
                </c:pt>
                <c:pt idx="1">
                  <c:v>20.772725480852817</c:v>
                </c:pt>
                <c:pt idx="2">
                  <c:v>0.23249683148289832</c:v>
                </c:pt>
                <c:pt idx="3">
                  <c:v>33.841415746871185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0-42C3-B060-F3C0AA0B58C3}"/>
            </c:ext>
          </c:extLst>
        </c:ser>
        <c:ser>
          <c:idx val="8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([2]Lähtödata!$AG$230,[2]Lähtödata!$AG$231,[2]Lähtödata!$AG$232,[2]Lähtödata!$AG$233)</c:f>
              <c:numCache>
                <c:formatCode>0.0</c:formatCode>
                <c:ptCount val="4"/>
                <c:pt idx="0">
                  <c:v>14.485814732183499</c:v>
                </c:pt>
                <c:pt idx="1">
                  <c:v>14.733335038383828</c:v>
                </c:pt>
                <c:pt idx="2">
                  <c:v>0.20130862705630614</c:v>
                </c:pt>
                <c:pt idx="3">
                  <c:v>36.814842718582476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0-42C3-B060-F3C0AA0B58C3}"/>
            </c:ext>
          </c:extLst>
        </c:ser>
        <c:ser>
          <c:idx val="0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([2]Lähtödata!$AG$237,[2]Lähtödata!$AG$238,[2]Lähtödata!$AG$239,[2]Lähtödata!$AG$240)</c:f>
              <c:numCache>
                <c:formatCode>0.0</c:formatCode>
                <c:ptCount val="4"/>
                <c:pt idx="0">
                  <c:v>10.666271165358401</c:v>
                </c:pt>
                <c:pt idx="1">
                  <c:v>16.289953661471042</c:v>
                </c:pt>
                <c:pt idx="2">
                  <c:v>0.31364846460005807</c:v>
                </c:pt>
                <c:pt idx="3">
                  <c:v>33.628518313223367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0-42C3-B060-F3C0AA0B58C3}"/>
            </c:ext>
          </c:extLst>
        </c:ser>
        <c:ser>
          <c:idx val="10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([2]Lähtödata!$AG$244,[2]Lähtödata!$AG$245,[2]Lähtödata!$AG$246,[2]Lähtödata!$AG$247)</c:f>
              <c:numCache>
                <c:formatCode>0.0</c:formatCode>
                <c:ptCount val="4"/>
                <c:pt idx="0">
                  <c:v>11.393270660357853</c:v>
                </c:pt>
                <c:pt idx="1">
                  <c:v>12.55582332703756</c:v>
                </c:pt>
                <c:pt idx="2">
                  <c:v>0.26192592053739816</c:v>
                </c:pt>
                <c:pt idx="3">
                  <c:v>33.612188152268715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0-42C3-B060-F3C0AA0B58C3}"/>
            </c:ext>
          </c:extLst>
        </c:ser>
        <c:ser>
          <c:idx val="11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([2]Lähtödata!$AG$251,[2]Lähtödata!$AG$252,[2]Lähtödata!$AG$253,[2]Lähtödata!$AG$254)</c:f>
              <c:numCache>
                <c:formatCode>0.0</c:formatCode>
                <c:ptCount val="4"/>
                <c:pt idx="0">
                  <c:v>13.140509118762482</c:v>
                </c:pt>
                <c:pt idx="1">
                  <c:v>9.9437177470523537</c:v>
                </c:pt>
                <c:pt idx="2">
                  <c:v>0.26571624979691472</c:v>
                </c:pt>
                <c:pt idx="3">
                  <c:v>31.238166605297035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0-42C3-B060-F3C0AA0B58C3}"/>
            </c:ext>
          </c:extLst>
        </c:ser>
        <c:ser>
          <c:idx val="12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([2]Lähtödata!$AG$258,[2]Lähtödata!$AG$259,[2]Lähtödata!$AG$260,[2]Lähtödata!$AG$261)</c:f>
              <c:numCache>
                <c:formatCode>0.0</c:formatCode>
                <c:ptCount val="4"/>
                <c:pt idx="0">
                  <c:v>12.264245301748089</c:v>
                </c:pt>
                <c:pt idx="1">
                  <c:v>11.521594986903557</c:v>
                </c:pt>
                <c:pt idx="2">
                  <c:v>0.33315554264942931</c:v>
                </c:pt>
                <c:pt idx="3">
                  <c:v>34.832927193406881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B0-42C3-B060-F3C0AA0B58C3}"/>
            </c:ext>
          </c:extLst>
        </c:ser>
        <c:ser>
          <c:idx val="2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([2]Lähtödata!$AG$265,[2]Lähtödata!$AG$266,[2]Lähtödata!$AG$267,[2]Lähtödata!$AG$268)</c:f>
              <c:numCache>
                <c:formatCode>0.0</c:formatCode>
                <c:ptCount val="4"/>
                <c:pt idx="0">
                  <c:v>16.93019159299245</c:v>
                </c:pt>
                <c:pt idx="1">
                  <c:v>10.230084111645359</c:v>
                </c:pt>
                <c:pt idx="2">
                  <c:v>0.30719868091728764</c:v>
                </c:pt>
                <c:pt idx="3">
                  <c:v>33.456897009072684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B0-42C3-B060-F3C0AA0B58C3}"/>
            </c:ext>
          </c:extLst>
        </c:ser>
        <c:ser>
          <c:idx val="3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([2]Lähtödata!$AG$272,[2]Lähtödata!$AG$273,[2]Lähtödata!$AG$274,[2]Lähtödata!$AG$275)</c:f>
              <c:numCache>
                <c:formatCode>0.0</c:formatCode>
                <c:ptCount val="4"/>
                <c:pt idx="0">
                  <c:v>23.654982890551352</c:v>
                </c:pt>
                <c:pt idx="1">
                  <c:v>11.917594740399736</c:v>
                </c:pt>
                <c:pt idx="2">
                  <c:v>0.37574947751576981</c:v>
                </c:pt>
                <c:pt idx="3">
                  <c:v>33.005612738740709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B0-42C3-B060-F3C0AA0B58C3}"/>
            </c:ext>
          </c:extLst>
        </c:ser>
        <c:ser>
          <c:idx val="4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([2]Lähtödata!$AG$279,[2]Lähtödata!$AG$280,[2]Lähtödata!$AG$281,[2]Lähtödata!$AG$282)</c:f>
              <c:numCache>
                <c:formatCode>0.0</c:formatCode>
                <c:ptCount val="4"/>
                <c:pt idx="0">
                  <c:v>22.043117091504893</c:v>
                </c:pt>
                <c:pt idx="1">
                  <c:v>10.043855601031273</c:v>
                </c:pt>
                <c:pt idx="2">
                  <c:v>0.33341712394040313</c:v>
                </c:pt>
                <c:pt idx="3">
                  <c:v>31.490329573686385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9B0-42C3-B060-F3C0AA0B58C3}"/>
            </c:ext>
          </c:extLst>
        </c:ser>
        <c:ser>
          <c:idx val="5"/>
          <c:order val="12"/>
          <c:tx>
            <c:v> 2020*</c:v>
          </c:tx>
          <c:spPr>
            <a:solidFill>
              <a:srgbClr val="DDBCA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([2]Lähtödata!$AG$286,[2]Lähtödata!$AG$287,[2]Lähtödata!$AG$288,[2]Lähtödata!$AG$289)</c:f>
              <c:numCache>
                <c:formatCode>0.0</c:formatCode>
                <c:ptCount val="4"/>
                <c:pt idx="0">
                  <c:v>15.992479408615877</c:v>
                </c:pt>
                <c:pt idx="1">
                  <c:v>7.1021800628428045</c:v>
                </c:pt>
                <c:pt idx="2">
                  <c:v>0.23787668029569917</c:v>
                </c:pt>
                <c:pt idx="3">
                  <c:v>28.001053776577436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B0-42C3-B060-F3C0AA0B5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5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en-FI"/>
          </a:p>
        </c:txPr>
        <c:crossAx val="23226560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7885005814596562"/>
          <c:h val="0.30882352941176472"/>
        </c:manualLayout>
      </c:layout>
      <c:barChart>
        <c:barDir val="col"/>
        <c:grouping val="clustered"/>
        <c:varyColors val="0"/>
        <c:ser>
          <c:idx val="14"/>
          <c:order val="0"/>
          <c:tx>
            <c:v> 2008</c:v>
          </c:tx>
          <c:spPr>
            <a:solidFill>
              <a:srgbClr val="DA9694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[2]Lähtödata!$AG$587:$AG$588</c:f>
              <c:numCache>
                <c:formatCode>0.0</c:formatCode>
                <c:ptCount val="2"/>
                <c:pt idx="0">
                  <c:v>113.57958274506638</c:v>
                </c:pt>
                <c:pt idx="1">
                  <c:v>394.62241214775844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7-4767-975C-954AF7CFCDE1}"/>
            </c:ext>
          </c:extLst>
        </c:ser>
        <c:ser>
          <c:idx val="0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[2]Lähtödata!$AG$590:$AG$591</c:f>
              <c:numCache>
                <c:formatCode>0.0</c:formatCode>
                <c:ptCount val="2"/>
                <c:pt idx="0">
                  <c:v>117.12029995297014</c:v>
                </c:pt>
                <c:pt idx="1">
                  <c:v>361.85816593551846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7-4767-975C-954AF7CFCDE1}"/>
            </c:ext>
          </c:extLst>
        </c:ser>
        <c:ser>
          <c:idx val="1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[2]Lähtödata!$AG$593:$AG$594</c:f>
              <c:numCache>
                <c:formatCode>0.0</c:formatCode>
                <c:ptCount val="2"/>
                <c:pt idx="0">
                  <c:v>159.55930622828396</c:v>
                </c:pt>
                <c:pt idx="1">
                  <c:v>471.96657197444659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C7-4767-975C-954AF7CFCDE1}"/>
            </c:ext>
          </c:extLst>
        </c:ser>
        <c:ser>
          <c:idx val="3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[2]Lähtödata!$AG$596:$AG$597</c:f>
              <c:numCache>
                <c:formatCode>0.0</c:formatCode>
                <c:ptCount val="2"/>
                <c:pt idx="0">
                  <c:v>159.56365916592478</c:v>
                </c:pt>
                <c:pt idx="1">
                  <c:v>362.17016956430899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C7-4767-975C-954AF7CFCDE1}"/>
            </c:ext>
          </c:extLst>
        </c:ser>
        <c:ser>
          <c:idx val="2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[2]Lähtödata!$AG$599:$AG$600</c:f>
              <c:numCache>
                <c:formatCode>0.0</c:formatCode>
                <c:ptCount val="2"/>
                <c:pt idx="0">
                  <c:v>139.71622425103197</c:v>
                </c:pt>
                <c:pt idx="1">
                  <c:v>264.68563151526968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C7-4767-975C-954AF7CFCDE1}"/>
            </c:ext>
          </c:extLst>
        </c:ser>
        <c:ser>
          <c:idx val="4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[2]Lähtödata!$AG$602:$AG$603</c:f>
              <c:numCache>
                <c:formatCode>0.0</c:formatCode>
                <c:ptCount val="2"/>
                <c:pt idx="0">
                  <c:v>121.81268252957571</c:v>
                </c:pt>
                <c:pt idx="1">
                  <c:v>315.10384081032856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C7-4767-975C-954AF7CFCDE1}"/>
            </c:ext>
          </c:extLst>
        </c:ser>
        <c:ser>
          <c:idx val="5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[2]Lähtödata!$AG$605:$AG$606</c:f>
              <c:numCache>
                <c:formatCode>0.0</c:formatCode>
                <c:ptCount val="2"/>
                <c:pt idx="0">
                  <c:v>99.874103209653867</c:v>
                </c:pt>
                <c:pt idx="1">
                  <c:v>244.71358875600103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C7-4767-975C-954AF7CFCDE1}"/>
            </c:ext>
          </c:extLst>
        </c:ser>
        <c:ser>
          <c:idx val="15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[2]Lähtödata!$AG$608:$AG$609</c:f>
              <c:numCache>
                <c:formatCode>0.0</c:formatCode>
                <c:ptCount val="2"/>
                <c:pt idx="0">
                  <c:v>151.55100541571827</c:v>
                </c:pt>
                <c:pt idx="1">
                  <c:v>200.72120239057068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C7-4767-975C-954AF7CFCDE1}"/>
            </c:ext>
          </c:extLst>
        </c:ser>
        <c:ser>
          <c:idx val="7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[2]Lähtödata!$AG$611:$AG$612</c:f>
              <c:numCache>
                <c:formatCode>0.0</c:formatCode>
                <c:ptCount val="2"/>
                <c:pt idx="0">
                  <c:v>152.05701112513796</c:v>
                </c:pt>
                <c:pt idx="1">
                  <c:v>199.6970850364018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C7-4767-975C-954AF7CFCDE1}"/>
            </c:ext>
          </c:extLst>
        </c:ser>
        <c:ser>
          <c:idx val="8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[2]Lähtödata!$AG$614:$AG$615</c:f>
              <c:numCache>
                <c:formatCode>0.0</c:formatCode>
                <c:ptCount val="2"/>
                <c:pt idx="0">
                  <c:v>165.40328334560743</c:v>
                </c:pt>
                <c:pt idx="1">
                  <c:v>175.27775595054297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C7-4767-975C-954AF7CFCDE1}"/>
            </c:ext>
          </c:extLst>
        </c:ser>
        <c:ser>
          <c:idx val="9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[2]Lähtödata!$AG$617:$AG$618</c:f>
              <c:numCache>
                <c:formatCode>0.0</c:formatCode>
                <c:ptCount val="2"/>
                <c:pt idx="0">
                  <c:v>181.5139540955868</c:v>
                </c:pt>
                <c:pt idx="1">
                  <c:v>216.10658542854421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C7-4767-975C-954AF7CFCDE1}"/>
            </c:ext>
          </c:extLst>
        </c:ser>
        <c:ser>
          <c:idx val="10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2"/>
              <c:pt idx="0">
                <c:v>Teollisuus ja työkoneet</c:v>
              </c:pt>
              <c:pt idx="1">
                <c:v>Teollisuuden sähkönkulutus</c:v>
              </c:pt>
            </c:strLit>
          </c:cat>
          <c:val>
            <c:numRef>
              <c:f>[2]Lähtödata!$AG$620:$AG$621</c:f>
              <c:numCache>
                <c:formatCode>0.0</c:formatCode>
                <c:ptCount val="2"/>
                <c:pt idx="0">
                  <c:v>177.07800258421332</c:v>
                </c:pt>
                <c:pt idx="1">
                  <c:v>160.99074883814038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C7-4767-975C-954AF7CFC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FI"/>
          </a:p>
        </c:txPr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6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2265600"/>
        <c:crosses val="autoZero"/>
        <c:crossBetween val="between"/>
        <c:majorUnit val="12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8972892274455"/>
          <c:y val="1.5410327106071405E-2"/>
          <c:w val="0.6519423613497467"/>
          <c:h val="0.655281136816275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Taul1!$B$6</c:f>
              <c:strCache>
                <c:ptCount val="1"/>
                <c:pt idx="0">
                  <c:v>Kunnan kadut ja tiet</c:v>
                </c:pt>
              </c:strCache>
            </c:strRef>
          </c:tx>
          <c:spPr>
            <a:solidFill>
              <a:srgbClr val="DA9694"/>
            </a:solidFill>
          </c:spPr>
          <c:invertIfNegative val="0"/>
          <c:cat>
            <c:strRef>
              <c:f>Taul1!$C$5:$O$5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2020*</c:v>
                </c:pt>
              </c:strCache>
            </c:strRef>
          </c:cat>
          <c:val>
            <c:numRef>
              <c:f>Taul1!$C$6:$O$6</c:f>
              <c:numCache>
                <c:formatCode>0.0</c:formatCode>
                <c:ptCount val="13"/>
                <c:pt idx="0">
                  <c:v>28.466095448888225</c:v>
                </c:pt>
                <c:pt idx="1">
                  <c:v>27.137030893827948</c:v>
                </c:pt>
                <c:pt idx="2">
                  <c:v>27.596815630097343</c:v>
                </c:pt>
                <c:pt idx="3">
                  <c:v>26.650275900810769</c:v>
                </c:pt>
                <c:pt idx="4">
                  <c:v>25.951218719546677</c:v>
                </c:pt>
                <c:pt idx="5">
                  <c:v>25.924825089838272</c:v>
                </c:pt>
                <c:pt idx="6">
                  <c:v>23.42246193933547</c:v>
                </c:pt>
                <c:pt idx="7">
                  <c:v>23.551905763402605</c:v>
                </c:pt>
                <c:pt idx="8">
                  <c:v>25.707587647341136</c:v>
                </c:pt>
                <c:pt idx="9">
                  <c:v>21.386746617125539</c:v>
                </c:pt>
                <c:pt idx="10">
                  <c:v>21.433650572208759</c:v>
                </c:pt>
                <c:pt idx="11">
                  <c:v>20.016215749480558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E-40B0-8415-4F6C4F08F710}"/>
            </c:ext>
          </c:extLst>
        </c:ser>
        <c:ser>
          <c:idx val="1"/>
          <c:order val="1"/>
          <c:tx>
            <c:strRef>
              <c:f>Taul1!$B$7</c:f>
              <c:strCache>
                <c:ptCount val="1"/>
                <c:pt idx="0">
                  <c:v>Päätiet</c:v>
                </c:pt>
              </c:strCache>
            </c:strRef>
          </c:tx>
          <c:spPr>
            <a:solidFill>
              <a:srgbClr val="C4BD97"/>
            </a:solidFill>
          </c:spPr>
          <c:invertIfNegative val="0"/>
          <c:cat>
            <c:strRef>
              <c:f>Taul1!$C$5:$O$5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2020*</c:v>
                </c:pt>
              </c:strCache>
            </c:strRef>
          </c:cat>
          <c:val>
            <c:numRef>
              <c:f>Taul1!$C$7:$O$7</c:f>
              <c:numCache>
                <c:formatCode>0.0</c:formatCode>
                <c:ptCount val="13"/>
                <c:pt idx="0">
                  <c:v>33.345496478593006</c:v>
                </c:pt>
                <c:pt idx="1">
                  <c:v>31.272138427118563</c:v>
                </c:pt>
                <c:pt idx="2">
                  <c:v>32.87212850089815</c:v>
                </c:pt>
                <c:pt idx="3">
                  <c:v>32.416291254671492</c:v>
                </c:pt>
                <c:pt idx="4">
                  <c:v>32.183401474198263</c:v>
                </c:pt>
                <c:pt idx="5">
                  <c:v>32.328550920417612</c:v>
                </c:pt>
                <c:pt idx="6">
                  <c:v>29.273511608393452</c:v>
                </c:pt>
                <c:pt idx="7">
                  <c:v>29.579132652952147</c:v>
                </c:pt>
                <c:pt idx="8">
                  <c:v>33.235066874328346</c:v>
                </c:pt>
                <c:pt idx="9">
                  <c:v>33.436824378131654</c:v>
                </c:pt>
                <c:pt idx="10">
                  <c:v>34.66350127090859</c:v>
                </c:pt>
                <c:pt idx="11">
                  <c:v>34.26957723458338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E-40B0-8415-4F6C4F08F710}"/>
            </c:ext>
          </c:extLst>
        </c:ser>
        <c:ser>
          <c:idx val="2"/>
          <c:order val="2"/>
          <c:tx>
            <c:strRef>
              <c:f>Taul1!$B$8</c:f>
              <c:strCache>
                <c:ptCount val="1"/>
                <c:pt idx="0">
                  <c:v>Moottoripyörät ja mopot</c:v>
                </c:pt>
              </c:strCache>
            </c:strRef>
          </c:tx>
          <c:spPr>
            <a:solidFill>
              <a:srgbClr val="FFAE5D"/>
            </a:solidFill>
          </c:spPr>
          <c:invertIfNegative val="0"/>
          <c:cat>
            <c:strRef>
              <c:f>Taul1!$C$5:$O$5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2020*</c:v>
                </c:pt>
              </c:strCache>
            </c:strRef>
          </c:cat>
          <c:val>
            <c:numRef>
              <c:f>Taul1!$C$8:$O$8</c:f>
              <c:numCache>
                <c:formatCode>0.0</c:formatCode>
                <c:ptCount val="13"/>
                <c:pt idx="0">
                  <c:v>0.73986131885374218</c:v>
                </c:pt>
                <c:pt idx="1">
                  <c:v>0.73793486167647537</c:v>
                </c:pt>
                <c:pt idx="2">
                  <c:v>0.76430736081367212</c:v>
                </c:pt>
                <c:pt idx="3">
                  <c:v>0.80789883688011055</c:v>
                </c:pt>
                <c:pt idx="4">
                  <c:v>0.82909399592269051</c:v>
                </c:pt>
                <c:pt idx="5">
                  <c:v>0.84251124840053704</c:v>
                </c:pt>
                <c:pt idx="6">
                  <c:v>0.83839791268784769</c:v>
                </c:pt>
                <c:pt idx="7">
                  <c:v>0.87231705965098449</c:v>
                </c:pt>
                <c:pt idx="8">
                  <c:v>0.87848745567031383</c:v>
                </c:pt>
                <c:pt idx="9">
                  <c:v>0.86305507562783457</c:v>
                </c:pt>
                <c:pt idx="10">
                  <c:v>0.83245513456967835</c:v>
                </c:pt>
                <c:pt idx="11">
                  <c:v>0.78620488503089103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9E-40B0-8415-4F6C4F08F710}"/>
            </c:ext>
          </c:extLst>
        </c:ser>
        <c:ser>
          <c:idx val="3"/>
          <c:order val="3"/>
          <c:tx>
            <c:strRef>
              <c:f>Taul1!$B$9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59E-40B0-8415-4F6C4F08F71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59E-40B0-8415-4F6C4F08F71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59E-40B0-8415-4F6C4F08F71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59E-40B0-8415-4F6C4F08F71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59E-40B0-8415-4F6C4F08F710}"/>
              </c:ext>
            </c:extLst>
          </c:dPt>
          <c:dPt>
            <c:idx val="12"/>
            <c:invertIfNegative val="0"/>
            <c:bubble3D val="0"/>
            <c:spPr>
              <a:solidFill>
                <a:srgbClr val="B4BEC7"/>
              </a:solidFill>
            </c:spPr>
            <c:extLst>
              <c:ext xmlns:c16="http://schemas.microsoft.com/office/drawing/2014/chart" uri="{C3380CC4-5D6E-409C-BE32-E72D297353CC}">
                <c16:uniqueId val="{00000009-B59E-40B0-8415-4F6C4F08F710}"/>
              </c:ext>
            </c:extLst>
          </c:dPt>
          <c:cat>
            <c:strRef>
              <c:f>Taul1!$C$5:$O$5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2020*</c:v>
                </c:pt>
              </c:strCache>
            </c:strRef>
          </c:cat>
          <c:val>
            <c:numRef>
              <c:f>Taul1!$C$9:$O$9</c:f>
              <c:numCache>
                <c:formatCode>0.0</c:formatCode>
                <c:ptCount val="13"/>
                <c:pt idx="0">
                  <c:v>62.551453246334972</c:v>
                </c:pt>
                <c:pt idx="1">
                  <c:v>59.147104182622989</c:v>
                </c:pt>
                <c:pt idx="2">
                  <c:v>61.23325149180917</c:v>
                </c:pt>
                <c:pt idx="3">
                  <c:v>59.874465992362374</c:v>
                </c:pt>
                <c:pt idx="4">
                  <c:v>58.963714189667627</c:v>
                </c:pt>
                <c:pt idx="5">
                  <c:v>59.095887258656418</c:v>
                </c:pt>
                <c:pt idx="6">
                  <c:v>53.534371460416772</c:v>
                </c:pt>
                <c:pt idx="7">
                  <c:v>54.003355476005737</c:v>
                </c:pt>
                <c:pt idx="8">
                  <c:v>59.821141977339799</c:v>
                </c:pt>
                <c:pt idx="9">
                  <c:v>55.686626070885026</c:v>
                </c:pt>
                <c:pt idx="10">
                  <c:v>56.929606977687023</c:v>
                </c:pt>
                <c:pt idx="11">
                  <c:v>55.07199786909483</c:v>
                </c:pt>
                <c:pt idx="12">
                  <c:v>51.682372203323439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9E-40B0-8415-4F6C4F08F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259392"/>
        <c:axId val="215282432"/>
      </c:barChart>
      <c:lineChart>
        <c:grouping val="standard"/>
        <c:varyColors val="0"/>
        <c:ser>
          <c:idx val="4"/>
          <c:order val="4"/>
          <c:tx>
            <c:strRef>
              <c:f>Taul1!$B$10</c:f>
              <c:strCache>
                <c:ptCount val="1"/>
                <c:pt idx="0">
                  <c:v>Päästöt/milj. km </c:v>
                </c:pt>
              </c:strCache>
            </c:strRef>
          </c:tx>
          <c:spPr>
            <a:ln>
              <a:solidFill>
                <a:srgbClr val="A2D668"/>
              </a:solidFill>
            </a:ln>
          </c:spPr>
          <c:marker>
            <c:symbol val="none"/>
          </c:marker>
          <c:cat>
            <c:strRef>
              <c:f>Taul1!$C$5:$O$5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2020*</c:v>
                </c:pt>
              </c:strCache>
            </c:strRef>
          </c:cat>
          <c:val>
            <c:numRef>
              <c:f>Taul1!$C$10:$O$10</c:f>
              <c:numCache>
                <c:formatCode>0.00</c:formatCode>
                <c:ptCount val="13"/>
                <c:pt idx="0">
                  <c:v>0.23943400080441535</c:v>
                </c:pt>
                <c:pt idx="1">
                  <c:v>0.22669106260941332</c:v>
                </c:pt>
                <c:pt idx="2">
                  <c:v>0.23495204293433991</c:v>
                </c:pt>
                <c:pt idx="3">
                  <c:v>0.2307201509746829</c:v>
                </c:pt>
                <c:pt idx="4">
                  <c:v>0.23042413084466373</c:v>
                </c:pt>
                <c:pt idx="5">
                  <c:v>0.22898506252831688</c:v>
                </c:pt>
                <c:pt idx="6">
                  <c:v>0.2048510333150278</c:v>
                </c:pt>
                <c:pt idx="7">
                  <c:v>0.20764296044171754</c:v>
                </c:pt>
                <c:pt idx="8">
                  <c:v>0.2301357173521055</c:v>
                </c:pt>
                <c:pt idx="9">
                  <c:v>0.21382482490958074</c:v>
                </c:pt>
                <c:pt idx="10">
                  <c:v>0.22053768349565306</c:v>
                </c:pt>
                <c:pt idx="11">
                  <c:v>0.21504131611264418</c:v>
                </c:pt>
                <c:pt idx="12">
                  <c:v>0.21504131611264418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59E-40B0-8415-4F6C4F08F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848064"/>
        <c:axId val="215285120"/>
      </c:lineChart>
      <c:catAx>
        <c:axId val="2152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282432"/>
        <c:crosses val="autoZero"/>
        <c:auto val="1"/>
        <c:lblAlgn val="ctr"/>
        <c:lblOffset val="100"/>
        <c:noMultiLvlLbl val="0"/>
      </c:catAx>
      <c:valAx>
        <c:axId val="21528243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kt CO</a:t>
                </a:r>
                <a:r>
                  <a:rPr lang="en-US" sz="1000" baseline="-25000"/>
                  <a:t>2</a:t>
                </a:r>
                <a:r>
                  <a:rPr lang="en-US" sz="1000"/>
                  <a:t>-ekv</a:t>
                </a:r>
                <a:endParaRPr lang="fi-FI" sz="100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FI"/>
          </a:p>
        </c:txPr>
        <c:crossAx val="215259392"/>
        <c:crosses val="autoZero"/>
        <c:crossBetween val="between"/>
      </c:valAx>
      <c:valAx>
        <c:axId val="215285120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kt CO</a:t>
                </a:r>
                <a:r>
                  <a:rPr lang="en-US" sz="1000" baseline="-25000"/>
                  <a:t>2</a:t>
                </a:r>
                <a:r>
                  <a:rPr lang="en-US" sz="1000"/>
                  <a:t>-ekv/milj. km</a:t>
                </a:r>
              </a:p>
            </c:rich>
          </c:tx>
          <c:layout>
            <c:manualLayout>
              <c:xMode val="edge"/>
              <c:yMode val="edge"/>
              <c:x val="0.96696596366673626"/>
              <c:y val="0.1990162540736392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FI"/>
          </a:p>
        </c:txPr>
        <c:crossAx val="215848064"/>
        <c:crosses val="max"/>
        <c:crossBetween val="between"/>
      </c:valAx>
      <c:catAx>
        <c:axId val="21584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2851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FI"/>
          </a:p>
        </c:tx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n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4.984907321475842E-2"/>
          <c:y val="0.12929292929292929"/>
          <c:w val="0.58645968487951083"/>
          <c:h val="0.5252525252525253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DA9694"/>
              </a:solidFill>
            </c:spPr>
            <c:extLst>
              <c:ext xmlns:c16="http://schemas.microsoft.com/office/drawing/2014/chart" uri="{C3380CC4-5D6E-409C-BE32-E72D297353CC}">
                <c16:uniqueId val="{00000001-F05F-492C-81CC-6E6CE2EB5EC3}"/>
              </c:ext>
            </c:extLst>
          </c:dPt>
          <c:dPt>
            <c:idx val="1"/>
            <c:bubble3D val="0"/>
            <c:spPr>
              <a:solidFill>
                <a:srgbClr val="C4BD97"/>
              </a:solidFill>
            </c:spPr>
            <c:extLst>
              <c:ext xmlns:c16="http://schemas.microsoft.com/office/drawing/2014/chart" uri="{C3380CC4-5D6E-409C-BE32-E72D297353CC}">
                <c16:uniqueId val="{00000003-F05F-492C-81CC-6E6CE2EB5EC3}"/>
              </c:ext>
            </c:extLst>
          </c:dPt>
          <c:dPt>
            <c:idx val="2"/>
            <c:bubble3D val="0"/>
            <c:spPr>
              <a:solidFill>
                <a:srgbClr val="FFAE5D"/>
              </a:solidFill>
            </c:spPr>
            <c:extLst>
              <c:ext xmlns:c16="http://schemas.microsoft.com/office/drawing/2014/chart" uri="{C3380CC4-5D6E-409C-BE32-E72D297353CC}">
                <c16:uniqueId val="{00000005-F05F-492C-81CC-6E6CE2EB5EC3}"/>
              </c:ext>
            </c:extLst>
          </c:dPt>
          <c:dPt>
            <c:idx val="3"/>
            <c:bubble3D val="0"/>
            <c:spPr>
              <a:solidFill>
                <a:srgbClr val="A2D668"/>
              </a:solidFill>
            </c:spPr>
            <c:extLst>
              <c:ext xmlns:c16="http://schemas.microsoft.com/office/drawing/2014/chart" uri="{C3380CC4-5D6E-409C-BE32-E72D297353CC}">
                <c16:uniqueId val="{00000007-F05F-492C-81CC-6E6CE2EB5EC3}"/>
              </c:ext>
            </c:extLst>
          </c:dPt>
          <c:dPt>
            <c:idx val="4"/>
            <c:bubble3D val="0"/>
            <c:spPr>
              <a:solidFill>
                <a:srgbClr val="FFCE33"/>
              </a:solidFill>
            </c:spPr>
            <c:extLst>
              <c:ext xmlns:c16="http://schemas.microsoft.com/office/drawing/2014/chart" uri="{C3380CC4-5D6E-409C-BE32-E72D297353CC}">
                <c16:uniqueId val="{00000009-F05F-492C-81CC-6E6CE2EB5EC3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B-F05F-492C-81CC-6E6CE2EB5EC3}"/>
              </c:ext>
            </c:extLst>
          </c:dPt>
          <c:dPt>
            <c:idx val="6"/>
            <c:bubble3D val="0"/>
            <c:spPr>
              <a:solidFill>
                <a:srgbClr val="92CDDC"/>
              </a:solidFill>
            </c:spPr>
            <c:extLst>
              <c:ext xmlns:c16="http://schemas.microsoft.com/office/drawing/2014/chart" uri="{C3380CC4-5D6E-409C-BE32-E72D297353CC}">
                <c16:uniqueId val="{0000000D-F05F-492C-81CC-6E6CE2EB5EC3}"/>
              </c:ext>
            </c:extLst>
          </c:dPt>
          <c:dPt>
            <c:idx val="7"/>
            <c:bubble3D val="0"/>
            <c:spPr>
              <a:solidFill>
                <a:srgbClr val="B1A0C7"/>
              </a:solidFill>
            </c:spPr>
            <c:extLst>
              <c:ext xmlns:c16="http://schemas.microsoft.com/office/drawing/2014/chart" uri="{C3380CC4-5D6E-409C-BE32-E72D297353CC}">
                <c16:uniqueId val="{0000000F-F05F-492C-81CC-6E6CE2EB5EC3}"/>
              </c:ext>
            </c:extLst>
          </c:dPt>
          <c:dPt>
            <c:idx val="8"/>
            <c:bubble3D val="0"/>
            <c:spPr>
              <a:solidFill>
                <a:srgbClr val="B7DEE8"/>
              </a:solidFill>
            </c:spPr>
            <c:extLst>
              <c:ext xmlns:c16="http://schemas.microsoft.com/office/drawing/2014/chart" uri="{C3380CC4-5D6E-409C-BE32-E72D297353CC}">
                <c16:uniqueId val="{00000011-F05F-492C-81CC-6E6CE2EB5EC3}"/>
              </c:ext>
            </c:extLst>
          </c:dPt>
          <c:dPt>
            <c:idx val="9"/>
            <c:bubble3D val="0"/>
            <c:spPr>
              <a:solidFill>
                <a:srgbClr val="D7E4BD"/>
              </a:solidFill>
            </c:spPr>
            <c:extLst>
              <c:ext xmlns:c16="http://schemas.microsoft.com/office/drawing/2014/chart" uri="{C3380CC4-5D6E-409C-BE32-E72D297353CC}">
                <c16:uniqueId val="{00000013-F05F-492C-81CC-6E6CE2EB5EC3}"/>
              </c:ext>
            </c:extLst>
          </c:dPt>
          <c:dPt>
            <c:idx val="10"/>
            <c:bubble3D val="0"/>
            <c:spPr>
              <a:solidFill>
                <a:srgbClr val="D7E4BD"/>
              </a:solidFill>
            </c:spPr>
            <c:extLst>
              <c:ext xmlns:c16="http://schemas.microsoft.com/office/drawing/2014/chart" uri="{C3380CC4-5D6E-409C-BE32-E72D297353CC}">
                <c16:uniqueId val="{00000015-F05F-492C-81CC-6E6CE2EB5EC3}"/>
              </c:ext>
            </c:extLst>
          </c:dPt>
          <c:dLbls>
            <c:dLbl>
              <c:idx val="0"/>
              <c:layout>
                <c:manualLayout>
                  <c:x val="5.4910093056549751E-2"/>
                  <c:y val="-4.0046665122742006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5F-492C-81CC-6E6CE2EB5EC3}"/>
                </c:ext>
              </c:extLst>
            </c:dLbl>
            <c:dLbl>
              <c:idx val="1"/>
              <c:layout>
                <c:manualLayout>
                  <c:x val="5.4910093056549751E-2"/>
                  <c:y val="-1.2215609078276977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05F-492C-81CC-6E6CE2EB5EC3}"/>
                </c:ext>
              </c:extLst>
            </c:dLbl>
            <c:dLbl>
              <c:idx val="2"/>
              <c:layout>
                <c:manualLayout>
                  <c:x val="5.4910093056549751E-2"/>
                  <c:y val="4.2849372264486027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5F-492C-81CC-6E6CE2EB5EC3}"/>
                </c:ext>
              </c:extLst>
            </c:dLbl>
            <c:dLbl>
              <c:idx val="3"/>
              <c:layout>
                <c:manualLayout>
                  <c:x val="5.4910093056549751E-2"/>
                  <c:y val="0.11498795738767947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5F-492C-81CC-6E6CE2EB5EC3}"/>
                </c:ext>
              </c:extLst>
            </c:dLbl>
            <c:dLbl>
              <c:idx val="4"/>
              <c:layout>
                <c:manualLayout>
                  <c:x val="5.4910093056549751E-2"/>
                  <c:y val="9.6362320518758676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05F-492C-81CC-6E6CE2EB5EC3}"/>
                </c:ext>
              </c:extLst>
            </c:dLbl>
            <c:dLbl>
              <c:idx val="5"/>
              <c:layout>
                <c:manualLayout>
                  <c:x val="5.4910093056549751E-2"/>
                  <c:y val="5.97211672070403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05F-492C-81CC-6E6CE2EB5EC3}"/>
                </c:ext>
              </c:extLst>
            </c:dLbl>
            <c:dLbl>
              <c:idx val="6"/>
              <c:layout>
                <c:manualLayout>
                  <c:x val="5.4910093056549751E-2"/>
                  <c:y val="9.7193029180175999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05F-492C-81CC-6E6CE2EB5EC3}"/>
                </c:ext>
              </c:extLst>
            </c:dLbl>
            <c:dLbl>
              <c:idx val="7"/>
              <c:layout>
                <c:manualLayout>
                  <c:x val="5.4910093056549751E-2"/>
                  <c:y val="0.1241794812413154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none" lIns="38100" tIns="19050" rIns="38100" bIns="19050" anchor="ctr" anchorCtr="0">
                  <a:noAutofit/>
                </a:bodyPr>
                <a:lstStyle/>
                <a:p>
                  <a:pPr algn="l">
                    <a:defRPr sz="1100" b="0"/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2727272727274"/>
                      <c:h val="4.411764705882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05F-492C-81CC-6E6CE2EB5EC3}"/>
                </c:ext>
              </c:extLst>
            </c:dLbl>
            <c:dLbl>
              <c:idx val="8"/>
              <c:layout>
                <c:manualLayout>
                  <c:x val="-2.3356621331424483E-2"/>
                  <c:y val="9.852941176470588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Muut sektorit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F05F-492C-81CC-6E6CE2EB5EC3}"/>
                </c:ext>
              </c:extLst>
            </c:dLbl>
            <c:dLbl>
              <c:idx val="9"/>
              <c:layout>
                <c:manualLayout>
                  <c:x val="-8.1161202576950614E-2"/>
                  <c:y val="2.78015284854099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Maatalous
6,7%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05F-492C-81CC-6E6CE2EB5EC3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1100" b="0"/>
                </a:pPr>
                <a:endParaRPr lang="en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([1]DATA!$A$364:$A$371,[1]DATA!$A$1420)</c:f>
              <c:strCache>
                <c:ptCount val="9"/>
                <c:pt idx="0">
                  <c:v>Eläinten ruuansulatus</c:v>
                </c:pt>
                <c:pt idx="1">
                  <c:v>Lannankäsittely</c:v>
                </c:pt>
                <c:pt idx="2">
                  <c:v>Lanta laitumella</c:v>
                </c:pt>
                <c:pt idx="3">
                  <c:v>Lanta lannoitteena</c:v>
                </c:pt>
                <c:pt idx="4">
                  <c:v>Synteettinen lannoitus</c:v>
                </c:pt>
                <c:pt idx="5">
                  <c:v>Kalkitus</c:v>
                </c:pt>
                <c:pt idx="6">
                  <c:v>Niittojäännös ja typpeä sitovat kasvit</c:v>
                </c:pt>
                <c:pt idx="7">
                  <c:v>Epäsuora päästö</c:v>
                </c:pt>
                <c:pt idx="8">
                  <c:v>Päästöt yhteensä_ei maatalous</c:v>
                </c:pt>
              </c:strCache>
            </c:strRef>
          </c:cat>
          <c:val>
            <c:numRef>
              <c:f>([1]DATA!$AG$364:$AG$371,[1]DATA!$AG$1420)</c:f>
              <c:numCache>
                <c:formatCode>0.0</c:formatCode>
                <c:ptCount val="9"/>
                <c:pt idx="0">
                  <c:v>1.2890126083728677</c:v>
                </c:pt>
                <c:pt idx="1">
                  <c:v>1.0839153278110478</c:v>
                </c:pt>
                <c:pt idx="2">
                  <c:v>0.21913989498450681</c:v>
                </c:pt>
                <c:pt idx="3">
                  <c:v>0.41320247885634587</c:v>
                </c:pt>
                <c:pt idx="4">
                  <c:v>3.7847322990808236</c:v>
                </c:pt>
                <c:pt idx="5">
                  <c:v>1.120917985255395</c:v>
                </c:pt>
                <c:pt idx="6">
                  <c:v>0.87327309665777797</c:v>
                </c:pt>
                <c:pt idx="7">
                  <c:v>1.5328200929771403</c:v>
                </c:pt>
                <c:pt idx="8">
                  <c:v>144.69271355678825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05F-492C-81CC-6E6CE2EB5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70"/>
        <c:splitType val="val"/>
        <c:splitPos val="3.7947322990808234"/>
        <c:secondPieSize val="152"/>
        <c:serLines/>
      </c:ofPieChart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0882352941176472"/>
        </c:manualLayout>
      </c:layout>
      <c:barChart>
        <c:barDir val="col"/>
        <c:grouping val="clustered"/>
        <c:varyColors val="0"/>
        <c:ser>
          <c:idx val="14"/>
          <c:order val="0"/>
          <c:tx>
            <c:v> 2008</c:v>
          </c:tx>
          <c:spPr>
            <a:solidFill>
              <a:srgbClr val="DA9694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[2]Lähtödata!$AG$396:$AG$398</c:f>
              <c:numCache>
                <c:formatCode>0.0</c:formatCode>
                <c:ptCount val="3"/>
                <c:pt idx="0">
                  <c:v>1.7802754799058149</c:v>
                </c:pt>
                <c:pt idx="1">
                  <c:v>1.5746208727637763</c:v>
                </c:pt>
                <c:pt idx="2">
                  <c:v>8.0659131540337263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4-4B30-8B2A-BF8D6E5E1000}"/>
            </c:ext>
          </c:extLst>
        </c:ser>
        <c:ser>
          <c:idx val="15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[2]Lähtödata!$AG$400:$AG$402</c:f>
              <c:numCache>
                <c:formatCode>0.0</c:formatCode>
                <c:ptCount val="3"/>
                <c:pt idx="0">
                  <c:v>1.6681663063754286</c:v>
                </c:pt>
                <c:pt idx="1">
                  <c:v>1.772660914271055</c:v>
                </c:pt>
                <c:pt idx="2">
                  <c:v>8.0081874111767366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4-4B30-8B2A-BF8D6E5E1000}"/>
            </c:ext>
          </c:extLst>
        </c:ser>
        <c:ser>
          <c:idx val="6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[2]Lähtödata!$AG$404:$AG$406</c:f>
              <c:numCache>
                <c:formatCode>0.0</c:formatCode>
                <c:ptCount val="3"/>
                <c:pt idx="0">
                  <c:v>1.6640765090244896</c:v>
                </c:pt>
                <c:pt idx="1">
                  <c:v>1.6031637974286155</c:v>
                </c:pt>
                <c:pt idx="2">
                  <c:v>8.5824633736067106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4-4B30-8B2A-BF8D6E5E1000}"/>
            </c:ext>
          </c:extLst>
        </c:ser>
        <c:ser>
          <c:idx val="7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[2]Lähtödata!$AG$408:$AG$410</c:f>
              <c:numCache>
                <c:formatCode>0.0</c:formatCode>
                <c:ptCount val="3"/>
                <c:pt idx="0">
                  <c:v>1.5738033633793309</c:v>
                </c:pt>
                <c:pt idx="1">
                  <c:v>1.2590311227744848</c:v>
                </c:pt>
                <c:pt idx="2">
                  <c:v>8.4056260258714346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4-4B30-8B2A-BF8D6E5E1000}"/>
            </c:ext>
          </c:extLst>
        </c:ser>
        <c:ser>
          <c:idx val="8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[2]Lähtödata!$AG$412:$AG$414</c:f>
              <c:numCache>
                <c:formatCode>0.0</c:formatCode>
                <c:ptCount val="3"/>
                <c:pt idx="0">
                  <c:v>1.459789061232456</c:v>
                </c:pt>
                <c:pt idx="1">
                  <c:v>1.1535122391036434</c:v>
                </c:pt>
                <c:pt idx="2">
                  <c:v>8.0739440000309344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4-4B30-8B2A-BF8D6E5E1000}"/>
            </c:ext>
          </c:extLst>
        </c:ser>
        <c:ser>
          <c:idx val="0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[2]Lähtödata!$AG$416:$AG$418</c:f>
              <c:numCache>
                <c:formatCode>0.0</c:formatCode>
                <c:ptCount val="3"/>
                <c:pt idx="0">
                  <c:v>1.4093787553405006</c:v>
                </c:pt>
                <c:pt idx="1">
                  <c:v>0.83268652871713034</c:v>
                </c:pt>
                <c:pt idx="2">
                  <c:v>7.9577660364120382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4-4B30-8B2A-BF8D6E5E1000}"/>
            </c:ext>
          </c:extLst>
        </c:ser>
        <c:ser>
          <c:idx val="10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[2]Lähtödata!$AG$420:$AG$422</c:f>
              <c:numCache>
                <c:formatCode>0.0</c:formatCode>
                <c:ptCount val="3"/>
                <c:pt idx="0">
                  <c:v>1.403582286177516</c:v>
                </c:pt>
                <c:pt idx="1">
                  <c:v>2.2738766074582895</c:v>
                </c:pt>
                <c:pt idx="2">
                  <c:v>8.5838122415265925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84-4B30-8B2A-BF8D6E5E1000}"/>
            </c:ext>
          </c:extLst>
        </c:ser>
        <c:ser>
          <c:idx val="11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[2]Lähtödata!$AG$424:$AG$426</c:f>
              <c:numCache>
                <c:formatCode>0.0</c:formatCode>
                <c:ptCount val="3"/>
                <c:pt idx="0">
                  <c:v>1.3992032653639865</c:v>
                </c:pt>
                <c:pt idx="1">
                  <c:v>1.1222140840517558</c:v>
                </c:pt>
                <c:pt idx="2">
                  <c:v>8.0125866277837918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84-4B30-8B2A-BF8D6E5E1000}"/>
            </c:ext>
          </c:extLst>
        </c:ser>
        <c:ser>
          <c:idx val="12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[2]Lähtödata!$AG$428:$AG$430</c:f>
              <c:numCache>
                <c:formatCode>0.0</c:formatCode>
                <c:ptCount val="3"/>
                <c:pt idx="0">
                  <c:v>1.4717381260640408</c:v>
                </c:pt>
                <c:pt idx="1">
                  <c:v>1.1624359641666011</c:v>
                </c:pt>
                <c:pt idx="2">
                  <c:v>8.0143914430006564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84-4B30-8B2A-BF8D6E5E1000}"/>
            </c:ext>
          </c:extLst>
        </c:ser>
        <c:ser>
          <c:idx val="2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[2]Lähtödata!$AG$432:$AG$434</c:f>
              <c:numCache>
                <c:formatCode>0.0</c:formatCode>
                <c:ptCount val="3"/>
                <c:pt idx="0">
                  <c:v>1.4254719971929375</c:v>
                </c:pt>
                <c:pt idx="1">
                  <c:v>0.73463020631694054</c:v>
                </c:pt>
                <c:pt idx="2">
                  <c:v>7.8077896931930475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84-4B30-8B2A-BF8D6E5E1000}"/>
            </c:ext>
          </c:extLst>
        </c:ser>
        <c:ser>
          <c:idx val="3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[2]Lähtödata!$AG$436:$AG$438</c:f>
              <c:numCache>
                <c:formatCode>0.0</c:formatCode>
                <c:ptCount val="3"/>
                <c:pt idx="0">
                  <c:v>1.3264467889349476</c:v>
                </c:pt>
                <c:pt idx="1">
                  <c:v>0.69976032171161417</c:v>
                </c:pt>
                <c:pt idx="2">
                  <c:v>7.8033065866807743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84-4B30-8B2A-BF8D6E5E1000}"/>
            </c:ext>
          </c:extLst>
        </c:ser>
        <c:ser>
          <c:idx val="4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[2]Lähtödata!$AG$440:$AG$442</c:f>
              <c:numCache>
                <c:formatCode>0.0</c:formatCode>
                <c:ptCount val="3"/>
                <c:pt idx="0">
                  <c:v>1.2890126083728677</c:v>
                </c:pt>
                <c:pt idx="1">
                  <c:v>1.0839153278110478</c:v>
                </c:pt>
                <c:pt idx="2">
                  <c:v>7.9440858478119889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84-4B30-8B2A-BF8D6E5E1000}"/>
            </c:ext>
          </c:extLst>
        </c:ser>
        <c:ser>
          <c:idx val="5"/>
          <c:order val="12"/>
          <c:tx>
            <c:v> 2020*</c:v>
          </c:tx>
          <c:spPr>
            <a:solidFill>
              <a:srgbClr val="DDBCA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[2]Lähtödata!$AG$444:$AG$446</c:f>
              <c:numCache>
                <c:formatCode>0.0</c:formatCode>
                <c:ptCount val="3"/>
                <c:pt idx="0">
                  <c:v>1.2255009454737948</c:v>
                </c:pt>
                <c:pt idx="1">
                  <c:v>0.96829141157169707</c:v>
                </c:pt>
                <c:pt idx="2">
                  <c:v>8.0647427724215763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84-4B30-8B2A-BF8D6E5E1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2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en-FI"/>
          </a:p>
        </c:txPr>
        <c:crossAx val="232265600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0882352941176472"/>
        </c:manualLayout>
      </c:layout>
      <c:barChart>
        <c:barDir val="col"/>
        <c:grouping val="clustered"/>
        <c:varyColors val="0"/>
        <c:ser>
          <c:idx val="14"/>
          <c:order val="0"/>
          <c:tx>
            <c:v> 2008</c:v>
          </c:tx>
          <c:spPr>
            <a:solidFill>
              <a:srgbClr val="DA9694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[2]Lähtödata!$AG$486:$AG$487</c:f>
              <c:numCache>
                <c:formatCode>0.0</c:formatCode>
                <c:ptCount val="2"/>
                <c:pt idx="0">
                  <c:v>20.415358562837053</c:v>
                </c:pt>
                <c:pt idx="1">
                  <c:v>3.0868266282199674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7-4E2A-9931-0C61DEF83B77}"/>
            </c:ext>
          </c:extLst>
        </c:ser>
        <c:ser>
          <c:idx val="15"/>
          <c:order val="1"/>
          <c:tx>
            <c:v> 2009</c:v>
          </c:tx>
          <c:spPr>
            <a:solidFill>
              <a:srgbClr val="C4BD9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[2]Lähtödata!$AG$489:$AG$490</c:f>
              <c:numCache>
                <c:formatCode>0.0</c:formatCode>
                <c:ptCount val="2"/>
                <c:pt idx="0">
                  <c:v>20.20387306167483</c:v>
                </c:pt>
                <c:pt idx="1">
                  <c:v>2.8032013129283517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7-4E2A-9931-0C61DEF83B77}"/>
            </c:ext>
          </c:extLst>
        </c:ser>
        <c:ser>
          <c:idx val="6"/>
          <c:order val="2"/>
          <c:tx>
            <c:v> 2010</c:v>
          </c:tx>
          <c:spPr>
            <a:solidFill>
              <a:srgbClr val="FFAE5D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[2]Lähtödata!$AG$492:$AG$493</c:f>
              <c:numCache>
                <c:formatCode>0.0</c:formatCode>
                <c:ptCount val="2"/>
                <c:pt idx="0">
                  <c:v>12.087270117866128</c:v>
                </c:pt>
                <c:pt idx="1">
                  <c:v>2.785094142415232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77-4E2A-9931-0C61DEF83B77}"/>
            </c:ext>
          </c:extLst>
        </c:ser>
        <c:ser>
          <c:idx val="7"/>
          <c:order val="3"/>
          <c:tx>
            <c:v> 2011</c:v>
          </c:tx>
          <c:spPr>
            <a:solidFill>
              <a:srgbClr val="A2D668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[2]Lähtödata!$AG$495:$AG$496</c:f>
              <c:numCache>
                <c:formatCode>0.0</c:formatCode>
                <c:ptCount val="2"/>
                <c:pt idx="0">
                  <c:v>9.2188809088337571</c:v>
                </c:pt>
                <c:pt idx="1">
                  <c:v>1.2460603290243806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77-4E2A-9931-0C61DEF83B77}"/>
            </c:ext>
          </c:extLst>
        </c:ser>
        <c:ser>
          <c:idx val="8"/>
          <c:order val="4"/>
          <c:tx>
            <c:v> 2012</c:v>
          </c:tx>
          <c:spPr>
            <a:solidFill>
              <a:srgbClr val="FFCE33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[2]Lähtödata!$AG$498:$AG$499</c:f>
              <c:numCache>
                <c:formatCode>0.0</c:formatCode>
                <c:ptCount val="2"/>
                <c:pt idx="0">
                  <c:v>11.501571764202144</c:v>
                </c:pt>
                <c:pt idx="1">
                  <c:v>2.8375899559324185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77-4E2A-9931-0C61DEF83B77}"/>
            </c:ext>
          </c:extLst>
        </c:ser>
        <c:ser>
          <c:idx val="0"/>
          <c:order val="5"/>
          <c:tx>
            <c:v> 2013</c:v>
          </c:tx>
          <c:spPr>
            <a:solidFill>
              <a:srgbClr val="A6A6A6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[2]Lähtödata!$AG$501:$AG$502</c:f>
              <c:numCache>
                <c:formatCode>0.0</c:formatCode>
                <c:ptCount val="2"/>
                <c:pt idx="0">
                  <c:v>10.765863473459447</c:v>
                </c:pt>
                <c:pt idx="1">
                  <c:v>2.9007071930000001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77-4E2A-9931-0C61DEF83B77}"/>
            </c:ext>
          </c:extLst>
        </c:ser>
        <c:ser>
          <c:idx val="10"/>
          <c:order val="6"/>
          <c:tx>
            <c:v> 2014</c:v>
          </c:tx>
          <c:spPr>
            <a:solidFill>
              <a:srgbClr val="92CDDC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[2]Lähtödata!$AG$504:$AG$505</c:f>
              <c:numCache>
                <c:formatCode>0.0</c:formatCode>
                <c:ptCount val="2"/>
                <c:pt idx="0">
                  <c:v>12.018468391324603</c:v>
                </c:pt>
                <c:pt idx="1">
                  <c:v>2.7306210631355499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77-4E2A-9931-0C61DEF83B77}"/>
            </c:ext>
          </c:extLst>
        </c:ser>
        <c:ser>
          <c:idx val="11"/>
          <c:order val="7"/>
          <c:tx>
            <c:v> 2015</c:v>
          </c:tx>
          <c:spPr>
            <a:solidFill>
              <a:srgbClr val="B1A0C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[2]Lähtödata!$AG$507:$AG$508</c:f>
              <c:numCache>
                <c:formatCode>0.0</c:formatCode>
                <c:ptCount val="2"/>
                <c:pt idx="0">
                  <c:v>10.020169530814382</c:v>
                </c:pt>
                <c:pt idx="1">
                  <c:v>2.7681305443013833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77-4E2A-9931-0C61DEF83B77}"/>
            </c:ext>
          </c:extLst>
        </c:ser>
        <c:ser>
          <c:idx val="12"/>
          <c:order val="8"/>
          <c:tx>
            <c:v> 2016</c:v>
          </c:tx>
          <c:spPr>
            <a:solidFill>
              <a:srgbClr val="FF81AB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[2]Lähtödata!$AG$510:$AG$511</c:f>
              <c:numCache>
                <c:formatCode>0.0</c:formatCode>
                <c:ptCount val="2"/>
                <c:pt idx="0">
                  <c:v>7.1091481289807641</c:v>
                </c:pt>
                <c:pt idx="1">
                  <c:v>2.8458710639389628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77-4E2A-9931-0C61DEF83B77}"/>
            </c:ext>
          </c:extLst>
        </c:ser>
        <c:ser>
          <c:idx val="2"/>
          <c:order val="9"/>
          <c:tx>
            <c:v> 2017</c:v>
          </c:tx>
          <c:spPr>
            <a:solidFill>
              <a:srgbClr val="B1A50B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[2]Lähtödata!$AG$513:$AG$514</c:f>
              <c:numCache>
                <c:formatCode>0.0</c:formatCode>
                <c:ptCount val="2"/>
                <c:pt idx="0">
                  <c:v>5.5021722298499744</c:v>
                </c:pt>
                <c:pt idx="1">
                  <c:v>2.79757784722716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77-4E2A-9931-0C61DEF83B77}"/>
            </c:ext>
          </c:extLst>
        </c:ser>
        <c:ser>
          <c:idx val="3"/>
          <c:order val="10"/>
          <c:tx>
            <c:v> 2018</c:v>
          </c:tx>
          <c:spPr>
            <a:solidFill>
              <a:srgbClr val="C6B9D5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[2]Lähtödata!$AG$516:$AG$517</c:f>
              <c:numCache>
                <c:formatCode>0.0</c:formatCode>
                <c:ptCount val="2"/>
                <c:pt idx="0">
                  <c:v>5.2775773254281191</c:v>
                </c:pt>
                <c:pt idx="1">
                  <c:v>2.924306838773167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77-4E2A-9931-0C61DEF83B77}"/>
            </c:ext>
          </c:extLst>
        </c:ser>
        <c:ser>
          <c:idx val="4"/>
          <c:order val="11"/>
          <c:tx>
            <c:v> 2019</c:v>
          </c:tx>
          <c:spPr>
            <a:solidFill>
              <a:srgbClr val="ED7C49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[2]Lähtödata!$AG$519:$AG$520</c:f>
              <c:numCache>
                <c:formatCode>0.0</c:formatCode>
                <c:ptCount val="2"/>
                <c:pt idx="0">
                  <c:v>6.9370306201279552</c:v>
                </c:pt>
                <c:pt idx="1">
                  <c:v>3.0898452373595506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77-4E2A-9931-0C61DEF83B77}"/>
            </c:ext>
          </c:extLst>
        </c:ser>
        <c:ser>
          <c:idx val="5"/>
          <c:order val="12"/>
          <c:tx>
            <c:v> 2020*</c:v>
          </c:tx>
          <c:spPr>
            <a:solidFill>
              <a:srgbClr val="DDBCA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[2]Lähtödata!$AG$522:$AG$523</c:f>
              <c:numCache>
                <c:formatCode>0.0</c:formatCode>
                <c:ptCount val="2"/>
                <c:pt idx="0">
                  <c:v>6.9370306201279552</c:v>
                </c:pt>
                <c:pt idx="1">
                  <c:v>3.0898452373595506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77-4E2A-9931-0C61DEF83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3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en-FI"/>
          </a:p>
        </c:txPr>
        <c:crossAx val="232265600"/>
        <c:crosses val="autoZero"/>
        <c:crossBetween val="between"/>
        <c:majorUnit val="6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9999999999999"/>
          <c:y val="0.20294117647058824"/>
          <c:w val="0.5"/>
          <c:h val="0.73529411764705888"/>
        </c:manualLayout>
      </c:layout>
      <c:pieChart>
        <c:varyColors val="1"/>
        <c:ser>
          <c:idx val="3"/>
          <c:order val="0"/>
          <c:dPt>
            <c:idx val="0"/>
            <c:bubble3D val="0"/>
            <c:spPr>
              <a:solidFill>
                <a:srgbClr val="DA9694"/>
              </a:solidFill>
            </c:spPr>
            <c:extLst>
              <c:ext xmlns:c16="http://schemas.microsoft.com/office/drawing/2014/chart" uri="{C3380CC4-5D6E-409C-BE32-E72D297353CC}">
                <c16:uniqueId val="{00000001-0D11-43AE-99D6-432A713A7AFC}"/>
              </c:ext>
            </c:extLst>
          </c:dPt>
          <c:dPt>
            <c:idx val="1"/>
            <c:bubble3D val="0"/>
            <c:spPr>
              <a:solidFill>
                <a:srgbClr val="C4BD97"/>
              </a:solidFill>
            </c:spPr>
            <c:extLst>
              <c:ext xmlns:c16="http://schemas.microsoft.com/office/drawing/2014/chart" uri="{C3380CC4-5D6E-409C-BE32-E72D297353CC}">
                <c16:uniqueId val="{00000003-0D11-43AE-99D6-432A713A7AFC}"/>
              </c:ext>
            </c:extLst>
          </c:dPt>
          <c:dPt>
            <c:idx val="2"/>
            <c:bubble3D val="0"/>
            <c:spPr>
              <a:solidFill>
                <a:srgbClr val="FFAE5D"/>
              </a:solidFill>
            </c:spPr>
            <c:extLst>
              <c:ext xmlns:c16="http://schemas.microsoft.com/office/drawing/2014/chart" uri="{C3380CC4-5D6E-409C-BE32-E72D297353CC}">
                <c16:uniqueId val="{00000005-0D11-43AE-99D6-432A713A7AFC}"/>
              </c:ext>
            </c:extLst>
          </c:dPt>
          <c:dPt>
            <c:idx val="3"/>
            <c:bubble3D val="0"/>
            <c:spPr>
              <a:solidFill>
                <a:srgbClr val="A2D668"/>
              </a:solidFill>
            </c:spPr>
            <c:extLst>
              <c:ext xmlns:c16="http://schemas.microsoft.com/office/drawing/2014/chart" uri="{C3380CC4-5D6E-409C-BE32-E72D297353CC}">
                <c16:uniqueId val="{00000007-0D11-43AE-99D6-432A713A7AFC}"/>
              </c:ext>
            </c:extLst>
          </c:dPt>
          <c:dPt>
            <c:idx val="4"/>
            <c:bubble3D val="0"/>
            <c:spPr>
              <a:solidFill>
                <a:srgbClr val="FFCE33"/>
              </a:solidFill>
            </c:spPr>
            <c:extLst>
              <c:ext xmlns:c16="http://schemas.microsoft.com/office/drawing/2014/chart" uri="{C3380CC4-5D6E-409C-BE32-E72D297353CC}">
                <c16:uniqueId val="{00000009-0D11-43AE-99D6-432A713A7AFC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B-0D11-43AE-99D6-432A713A7AFC}"/>
              </c:ext>
            </c:extLst>
          </c:dPt>
          <c:dPt>
            <c:idx val="6"/>
            <c:bubble3D val="0"/>
            <c:spPr>
              <a:solidFill>
                <a:srgbClr val="92CDDC"/>
              </a:solidFill>
            </c:spPr>
            <c:extLst>
              <c:ext xmlns:c16="http://schemas.microsoft.com/office/drawing/2014/chart" uri="{C3380CC4-5D6E-409C-BE32-E72D297353CC}">
                <c16:uniqueId val="{0000000D-0D11-43AE-99D6-432A713A7AFC}"/>
              </c:ext>
            </c:extLst>
          </c:dPt>
          <c:dPt>
            <c:idx val="7"/>
            <c:bubble3D val="0"/>
            <c:spPr>
              <a:solidFill>
                <a:srgbClr val="B1A0C7"/>
              </a:solidFill>
            </c:spPr>
            <c:extLst>
              <c:ext xmlns:c16="http://schemas.microsoft.com/office/drawing/2014/chart" uri="{C3380CC4-5D6E-409C-BE32-E72D297353CC}">
                <c16:uniqueId val="{0000000F-0D11-43AE-99D6-432A713A7AFC}"/>
              </c:ext>
            </c:extLst>
          </c:dPt>
          <c:dPt>
            <c:idx val="8"/>
            <c:bubble3D val="0"/>
            <c:spPr>
              <a:solidFill>
                <a:srgbClr val="FF81AB"/>
              </a:solidFill>
            </c:spPr>
            <c:extLst>
              <c:ext xmlns:c16="http://schemas.microsoft.com/office/drawing/2014/chart" uri="{C3380CC4-5D6E-409C-BE32-E72D297353CC}">
                <c16:uniqueId val="{00000011-0D11-43AE-99D6-432A713A7AFC}"/>
              </c:ext>
            </c:extLst>
          </c:dPt>
          <c:dPt>
            <c:idx val="9"/>
            <c:bubble3D val="0"/>
            <c:spPr>
              <a:solidFill>
                <a:srgbClr val="B1A50B"/>
              </a:solidFill>
            </c:spPr>
            <c:extLst>
              <c:ext xmlns:c16="http://schemas.microsoft.com/office/drawing/2014/chart" uri="{C3380CC4-5D6E-409C-BE32-E72D297353CC}">
                <c16:uniqueId val="{00000013-0D11-43AE-99D6-432A713A7AF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10"/>
              <c:pt idx="0">
                <c:v>Kulutta-_x000d_jien_x000d_sähkön-_x000d_kulutus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Teolli-_x000d_suuden_x000d_sähkön-_x000d_kulutus</c:v>
              </c:pt>
              <c:pt idx="4">
                <c:v>Teoll. ja_x000d_työ-_x000d_koneet</c:v>
              </c:pt>
              <c:pt idx="5">
                <c:v>Kauko-_x000d_lämpö</c:v>
              </c:pt>
              <c:pt idx="6">
                <c:v>Erillis-_x000d_lämmitys</c:v>
              </c:pt>
              <c:pt idx="7">
                <c:v>Tie-_x000d_liikenne</c:v>
              </c:pt>
              <c:pt idx="8">
                <c:v>Maa-_x000d_talous</c:v>
              </c:pt>
              <c:pt idx="9">
                <c:v>Jäte-_x000d_huolto</c:v>
              </c:pt>
            </c:strLit>
          </c:cat>
          <c:val>
            <c:numRef>
              <c:f>([2]Lähtödata!$AG$639,[2]Lähtödata!$AG$640,[2]Lähtödata!$AG$641,[2]Lähtödata!$AG$642,[2]Lähtödata!$AG$643,[2]Lähtödata!$AG$644,[2]Lähtödata!$AG$645,[2]Lähtödata!$AG$646,[2]Lähtödata!$AG$647,[2]Lähtödata!$AG$648)</c:f>
              <c:numCache>
                <c:formatCode>0.0</c:formatCode>
                <c:ptCount val="10"/>
                <c:pt idx="0">
                  <c:v>15.683120440043005</c:v>
                </c:pt>
                <c:pt idx="1">
                  <c:v>10.043855601031273</c:v>
                </c:pt>
                <c:pt idx="2">
                  <c:v>0.33341712394040313</c:v>
                </c:pt>
                <c:pt idx="3">
                  <c:v>160.99074883814038</c:v>
                </c:pt>
                <c:pt idx="4">
                  <c:v>177.07800258421332</c:v>
                </c:pt>
                <c:pt idx="5">
                  <c:v>22.043117091504893</c:v>
                </c:pt>
                <c:pt idx="6">
                  <c:v>31.490329573686385</c:v>
                </c:pt>
                <c:pt idx="7">
                  <c:v>55.07199786909483</c:v>
                </c:pt>
                <c:pt idx="8">
                  <c:v>10.317013783995904</c:v>
                </c:pt>
                <c:pt idx="9">
                  <c:v>10.026875857487505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D11-43AE-99D6-432A713A7AFC}"/>
            </c:ext>
          </c:extLst>
        </c:ser>
        <c:ser>
          <c:idx val="0"/>
          <c:order val="1"/>
          <c:extLst>
            <c:ext xmlns:c16="http://schemas.microsoft.com/office/drawing/2014/chart" uri="{C3380CC4-5D6E-409C-BE32-E72D297353CC}">
              <c16:uniqueId val="{00000015-0D11-43AE-99D6-432A713A7AFC}"/>
            </c:ext>
          </c:extLst>
        </c:ser>
        <c:ser>
          <c:idx val="1"/>
          <c:order val="2"/>
          <c:extLst>
            <c:ext xmlns:c16="http://schemas.microsoft.com/office/drawing/2014/chart" uri="{C3380CC4-5D6E-409C-BE32-E72D297353CC}">
              <c16:uniqueId val="{00000016-0D11-43AE-99D6-432A713A7AFC}"/>
            </c:ext>
          </c:extLst>
        </c:ser>
        <c:ser>
          <c:idx val="2"/>
          <c:order val="3"/>
          <c:extLst>
            <c:ext xmlns:c16="http://schemas.microsoft.com/office/drawing/2014/chart" uri="{C3380CC4-5D6E-409C-BE32-E72D297353CC}">
              <c16:uniqueId val="{00000017-0D11-43AE-99D6-432A713A7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900"/>
      </a:pPr>
      <a:endParaRPr lang="en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0.04464</cdr:x>
      <cdr:y>0</cdr:y>
    </cdr:from>
    <cdr:to>
      <cdr:x>0.09821</cdr:x>
      <cdr:y>0.1875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0.02294</cdr:x>
      <cdr:y>0</cdr:y>
    </cdr:from>
    <cdr:to>
      <cdr:x>0.05046</cdr:x>
      <cdr:y>0.17391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0.96429</cdr:x>
      <cdr:y>0.1194</cdr:y>
    </cdr:from>
    <cdr:to>
      <cdr:x>1</cdr:x>
      <cdr:y>0.47761</cdr:y>
    </cdr:to>
    <cdr:sp macro="" textlink="">
      <cdr:nvSpPr>
        <cdr:cNvPr id="3" name="TextBox 1"/>
        <cdr:cNvSpPr txBox="1"/>
      </cdr:nvSpPr>
      <cdr:spPr>
        <a:xfrm xmlns:a="http://schemas.openxmlformats.org/drawingml/2006/main" rot="-5400000">
          <a:off x="6223000" y="1143000"/>
          <a:ext cx="15240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  <cdr:relSizeAnchor xmlns:cdr="http://schemas.openxmlformats.org/drawingml/2006/chartDrawing">
    <cdr:from>
      <cdr:x>0.09289</cdr:x>
      <cdr:y>0.16726</cdr:y>
    </cdr:from>
    <cdr:to>
      <cdr:x>0.13289</cdr:x>
      <cdr:y>0.54469</cdr:y>
    </cdr:to>
    <cdr:sp macro="" textlink="">
      <cdr:nvSpPr>
        <cdr:cNvPr id="4" name="TextBox 1"/>
        <cdr:cNvSpPr txBox="1"/>
      </cdr:nvSpPr>
      <cdr:spPr>
        <a:xfrm xmlns:a="http://schemas.openxmlformats.org/drawingml/2006/main" rot="-5400000">
          <a:off x="0" y="1372256"/>
          <a:ext cx="1605776" cy="28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0.96429</cdr:x>
      <cdr:y>0.1194</cdr:y>
    </cdr:from>
    <cdr:to>
      <cdr:x>1</cdr:x>
      <cdr:y>0.47761</cdr:y>
    </cdr:to>
    <cdr:sp macro="" textlink="">
      <cdr:nvSpPr>
        <cdr:cNvPr id="3" name="TextBox 1"/>
        <cdr:cNvSpPr txBox="1"/>
      </cdr:nvSpPr>
      <cdr:spPr>
        <a:xfrm xmlns:a="http://schemas.openxmlformats.org/drawingml/2006/main" rot="-5400000">
          <a:off x="6223000" y="1143000"/>
          <a:ext cx="15240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  <cdr:relSizeAnchor xmlns:cdr="http://schemas.openxmlformats.org/drawingml/2006/chartDrawing">
    <cdr:from>
      <cdr:x>0.09289</cdr:x>
      <cdr:y>0.16726</cdr:y>
    </cdr:from>
    <cdr:to>
      <cdr:x>0.13289</cdr:x>
      <cdr:y>0.54469</cdr:y>
    </cdr:to>
    <cdr:sp macro="" textlink="">
      <cdr:nvSpPr>
        <cdr:cNvPr id="4" name="TextBox 1"/>
        <cdr:cNvSpPr txBox="1"/>
      </cdr:nvSpPr>
      <cdr:spPr>
        <a:xfrm xmlns:a="http://schemas.openxmlformats.org/drawingml/2006/main" rot="-5400000">
          <a:off x="0" y="1372256"/>
          <a:ext cx="1605776" cy="28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0.00196</cdr:x>
      <cdr:y>0.11867</cdr:y>
    </cdr:from>
    <cdr:to>
      <cdr:x>0.04196</cdr:x>
      <cdr:y>0.61867</cdr:y>
    </cdr:to>
    <cdr:sp macro="" textlink="">
      <cdr:nvSpPr>
        <cdr:cNvPr id="2" name="TextBox 1"/>
        <cdr:cNvSpPr txBox="1"/>
      </cdr:nvSpPr>
      <cdr:spPr>
        <a:xfrm xmlns:a="http://schemas.openxmlformats.org/drawingml/2006/main" rot="-5400000">
          <a:off x="-804687" y="1270000"/>
          <a:ext cx="1905000" cy="26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DCC3-95E7-4141-B2E1-BD06D5DE8B81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3AB7-D253-45D5-8251-5BF0C8D3F9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77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ACC3-DEC5-4178-B920-EA73BD376898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6735-46FF-4867-A881-9AB8994D4E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1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9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56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9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16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DBF-0CA6-4493-A912-7C257F8F16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3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458C-72E6-4E9F-8E92-207A9DE154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4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F6CE455-0021-4032-9918-A8FA9A8F06C4}" type="datetime1">
              <a:rPr lang="fi-FI"/>
              <a:pPr>
                <a:defRPr/>
              </a:pPr>
              <a:t>12.4.2021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C2A-C711-4F11-8C4A-9F6F86381C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0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4"/>
            <a:r>
              <a:rPr lang="fi-FI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8D10-DAE6-45BB-80A9-DA218B93D6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4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C548-0988-4266-A4FF-103F00AAC1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6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D9A5-2E94-493D-BCED-ADBCD1809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98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728DE23-A116-42E1-B279-118B9E7D5993}" type="datetime1">
              <a:rPr lang="fi-FI"/>
              <a:pPr>
                <a:defRPr/>
              </a:pPr>
              <a:t>12.4.2021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E6F4-C006-4B5D-AE6C-0DE7089211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6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4729BA2-90D6-42D2-8E6F-DCC8DA83B984}" type="datetime1">
              <a:rPr lang="fi-FI"/>
              <a:pPr>
                <a:defRPr/>
              </a:pPr>
              <a:t>12.4.2021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8598-770E-44E3-B9E4-A5608BF1E9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6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CE2A5BC-D7D5-4381-B2A3-73A17F616F0C}" type="datetime1">
              <a:rPr lang="fi-FI"/>
              <a:pPr>
                <a:defRPr/>
              </a:pPr>
              <a:t>12.4.2021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3740-DFF3-4123-93E7-0A29DB0D8B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16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AD15A85-8E87-4797-8FC2-C05CFF2D3372}" type="datetime1">
              <a:rPr lang="fi-FI"/>
              <a:pPr>
                <a:defRPr/>
              </a:pPr>
              <a:t>12.4.2021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929F-3120-434D-8A91-134845915E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2raportti_palkki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5"/>
            <a:ext cx="8839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188075"/>
            <a:ext cx="35814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i-FI" sz="1200" dirty="0">
                <a:solidFill>
                  <a:schemeClr val="bg1"/>
                </a:solidFill>
              </a:rPr>
              <a:t>CO2-raportti | Sitowise | 2021</a:t>
            </a:r>
          </a:p>
        </p:txBody>
      </p:sp>
      <p:pic>
        <p:nvPicPr>
          <p:cNvPr id="1031" name="Picture 8" descr="CO2raportti_logo_RGB_is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638"/>
            <a:ext cx="20050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205685"/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72000" y="162880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4464496" cy="5256584"/>
          </a:xfrm>
        </p:spPr>
        <p:txBody>
          <a:bodyPr/>
          <a:lstStyle/>
          <a:p>
            <a:pPr algn="l" eaLnBrk="1" hangingPunct="1"/>
            <a:br>
              <a:rPr lang="fi-FI"/>
            </a:br>
            <a:r>
              <a:rPr lang="fi-FI"/>
              <a:t>RAUMAN </a:t>
            </a:r>
            <a:r>
              <a:rPr lang="fi-FI" dirty="0"/>
              <a:t>KASVIHUONE-KAASUPÄÄSTÖT</a:t>
            </a:r>
            <a:br>
              <a:rPr lang="fi-FI"/>
            </a:br>
            <a:r>
              <a:rPr lang="fi-FI"/>
              <a:t>2008–2019</a:t>
            </a:r>
            <a:br>
              <a:rPr lang="fi-FI" dirty="0"/>
            </a:br>
            <a:r>
              <a:rPr lang="fi-FI" dirty="0"/>
              <a:t>ENNAKKOTIETO VUODELTA 2020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B108AD-6C1D-462A-9E37-BAC767101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4664"/>
            <a:ext cx="2560640" cy="456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4DE4-D566-477E-A1DA-F16D9018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Teollisuus</a:t>
            </a:r>
            <a:r>
              <a:rPr lang="en-US" sz="3600" dirty="0"/>
              <a:t> ja </a:t>
            </a:r>
            <a:r>
              <a:rPr lang="en-US" sz="3600" dirty="0" err="1"/>
              <a:t>työkoneet</a:t>
            </a:r>
            <a:endParaRPr lang="en-FI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B7842-2C3B-4CC8-BA6D-514A2F8C8A1F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C2DE12-D2BF-42C8-9CEF-622CC947F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37772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4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Tieliikenne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Liikenteestä aiheutuu noin viidennes Suomen kasvihuonekaasupäästöistä.</a:t>
            </a:r>
          </a:p>
          <a:p>
            <a:r>
              <a:rPr lang="fi-FI" sz="2000" dirty="0"/>
              <a:t>Päästöjen lisäksi ympäristöhaasteita aiheuttavat ilmanlaadun heikkeneminen, melu ja vaikutukset pohjavesiin.</a:t>
            </a:r>
          </a:p>
          <a:p>
            <a:r>
              <a:rPr lang="fi-FI" sz="2000" dirty="0"/>
              <a:t>Tieliikenteen päästölaskenta perustuu VTT:n LIISA-malliin, jossa lasketaan päästöt eri ajoneuvotyypeille ja tieluokille.</a:t>
            </a:r>
            <a:r>
              <a:rPr lang="en-FI" sz="2000" dirty="0"/>
              <a:t> </a:t>
            </a:r>
            <a:r>
              <a:rPr lang="fi-FI" sz="2000" dirty="0"/>
              <a:t>Viimeisimmän vuoden tieto on ennakkotieto, joka perustuu liikennemäärien muutoksiin kunnan alueella.</a:t>
            </a:r>
            <a:endParaRPr lang="en-US" sz="2000" dirty="0"/>
          </a:p>
          <a:p>
            <a:r>
              <a:rPr lang="fi-FI" sz="2000" dirty="0"/>
              <a:t>Mallilla tuotetaan Suomen viralliset vuosittaiset päästömäärät EU:lle, YK:lle ja Suomen tilastoihin.</a:t>
            </a:r>
          </a:p>
          <a:p>
            <a:r>
              <a:rPr lang="fi-FI" sz="2000" dirty="0"/>
              <a:t>Mallissa käytettyihin päästökertoimiin vaikuttavat polttoaineiden bio-osuudet.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5544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Tieliikenteen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41023-7749-4FC5-8CBD-A519367AE6C1}"/>
              </a:ext>
            </a:extLst>
          </p:cNvPr>
          <p:cNvSpPr txBox="1"/>
          <p:nvPr/>
        </p:nvSpPr>
        <p:spPr>
          <a:xfrm>
            <a:off x="6012160" y="5733256"/>
            <a:ext cx="286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064532"/>
              </p:ext>
            </p:extLst>
          </p:nvPr>
        </p:nvGraphicFramePr>
        <p:xfrm>
          <a:off x="1187624" y="1340768"/>
          <a:ext cx="655161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Maatalous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Maataloudesta aiheutuu noin 10 prosenttia Suomen kasvihuonekaasupäästöistä. </a:t>
            </a:r>
          </a:p>
          <a:p>
            <a:r>
              <a:rPr lang="fi-FI" sz="2000" dirty="0"/>
              <a:t>Maatalouden päästöt aiheutuvat eläinten ruuansulatuksesta, lannasta sekä peltoviljelystä.</a:t>
            </a:r>
          </a:p>
          <a:p>
            <a:r>
              <a:rPr lang="fi-FI" sz="2000" dirty="0"/>
              <a:t>Eläinten ruuansulatuksen ja lannankäsittelyn päästöt on laskettu perustuen eläinten lukumäärään sekä Suomen kasvihuonekaasuinventaarion eläintyyppikohtaisiin päästökertoimiin. </a:t>
            </a:r>
          </a:p>
          <a:p>
            <a:r>
              <a:rPr lang="fi-FI" sz="2000" dirty="0"/>
              <a:t>Peltoviljelyn päästölaskenta perustuu eri kasvilajien viljelypinta-alatietoihin. Lisäksi on käytetty tietoa koko viljelypinta-alasta. Päästöt on laskettu perustuen Suomen kasvihuonekaasuinventaarion menetelmiin. </a:t>
            </a:r>
            <a:endParaRPr lang="en-FI" sz="2000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5402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Maatalouden päästöjen jakautuminen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6A6DF-A2BF-4408-A1FF-650D06BEB2A2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80357"/>
              </p:ext>
            </p:extLst>
          </p:nvPr>
        </p:nvGraphicFramePr>
        <p:xfrm>
          <a:off x="1016000" y="1333500"/>
          <a:ext cx="6985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Maatalouden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4DCFA-9A72-40B8-978C-6B49EACACE70}"/>
              </a:ext>
            </a:extLst>
          </p:cNvPr>
          <p:cNvSpPr txBox="1"/>
          <p:nvPr/>
        </p:nvSpPr>
        <p:spPr>
          <a:xfrm>
            <a:off x="5724128" y="5733256"/>
            <a:ext cx="315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C76B53-4D23-412D-A2B8-248DF61C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90616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Jätehuolto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Jätehuollon päästöt koostuvat kiinteän jätteen kaatopaikkasijoituksesta ja laitoskompostoinnista, sekä jäteveden käsittelystä.</a:t>
            </a:r>
          </a:p>
          <a:p>
            <a:r>
              <a:rPr lang="fi-FI" sz="2200" dirty="0"/>
              <a:t>Yhdyskuntajätteen sijoittaminen kaatopaikoille on vähentynyt voimakkaasti viime vuosina, sillä nykyään yhdyskuntajäte pyritään kierrättämään tai se hyödynnetään energian tuotannossa. Kunnissa, joissa jätteenpoltolla tuotetaan kaukolämpöä, on jätteenpolton päästö mukana kaukolämmönkulutuksen päästössä. </a:t>
            </a:r>
          </a:p>
          <a:p>
            <a:r>
              <a:rPr lang="fi-FI" sz="2200" dirty="0"/>
              <a:t>Jätehuollon päästölaskenta perustuu ympäristöhallinnon VAHTI- ja YLVA-tietojärjestelmien tietoihin ja laskennassa on hyödynnetty Suomen kasvihuonekaasuinventaarion menetelmiä.</a:t>
            </a:r>
          </a:p>
        </p:txBody>
      </p:sp>
    </p:spTree>
    <p:extLst>
      <p:ext uri="{BB962C8B-B14F-4D97-AF65-F5344CB8AC3E}">
        <p14:creationId xmlns:p14="http://schemas.microsoft.com/office/powerpoint/2010/main" val="293720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Jätehuollon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CEB5C-F9CA-487B-9724-DDF92E3E1BD9}"/>
              </a:ext>
            </a:extLst>
          </p:cNvPr>
          <p:cNvSpPr txBox="1"/>
          <p:nvPr/>
        </p:nvSpPr>
        <p:spPr>
          <a:xfrm>
            <a:off x="5724128" y="5733256"/>
            <a:ext cx="315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57978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944562"/>
          </a:xfrm>
        </p:spPr>
        <p:txBody>
          <a:bodyPr/>
          <a:lstStyle/>
          <a:p>
            <a:r>
              <a:rPr lang="en-US" sz="3600" dirty="0" err="1"/>
              <a:t>Yhteenveto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0" y="1052736"/>
            <a:ext cx="8229600" cy="4680520"/>
          </a:xfrm>
        </p:spPr>
        <p:txBody>
          <a:bodyPr/>
          <a:lstStyle/>
          <a:p>
            <a:r>
              <a:rPr lang="fi-FI" sz="1900" dirty="0"/>
              <a:t>Kasvihuonekaasujen päästöt vuonna 2019 olivat yhteensä 493,1 kt CO</a:t>
            </a:r>
            <a:r>
              <a:rPr lang="fi-FI" sz="1900" baseline="-25000" dirty="0"/>
              <a:t>2</a:t>
            </a:r>
            <a:r>
              <a:rPr lang="fi-FI" sz="1900" dirty="0"/>
              <a:t>-ekv. </a:t>
            </a:r>
          </a:p>
          <a:p>
            <a:r>
              <a:rPr lang="fi-FI" sz="1900" dirty="0"/>
              <a:t>Rauman päästöt laskivat 12 prosenttia vuodesta 2018 vuoteen 2019, kun teollisuuden päästöt ovat mukana tarkastelussa. </a:t>
            </a:r>
          </a:p>
          <a:p>
            <a:r>
              <a:rPr lang="fi-FI" sz="1900" dirty="0"/>
              <a:t>Rauman  päästöt asukasta kohti vuonna 2019 olivat 12,6 t CO</a:t>
            </a:r>
            <a:r>
              <a:rPr lang="fi-FI" sz="1900" baseline="-25000" dirty="0"/>
              <a:t>2</a:t>
            </a:r>
            <a:r>
              <a:rPr lang="fi-FI" sz="1900" dirty="0"/>
              <a:t>-ekv.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FA199-56FF-4407-95EC-F64994BEC50E}"/>
              </a:ext>
            </a:extLst>
          </p:cNvPr>
          <p:cNvSpPr txBox="1"/>
          <p:nvPr/>
        </p:nvSpPr>
        <p:spPr>
          <a:xfrm>
            <a:off x="5796136" y="5733256"/>
            <a:ext cx="307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FD0517-7A37-4C93-AF83-0C95CD9C9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86067"/>
              </p:ext>
            </p:extLst>
          </p:nvPr>
        </p:nvGraphicFramePr>
        <p:xfrm>
          <a:off x="444500" y="2924944"/>
          <a:ext cx="82677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30002497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84983139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61005358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9922595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0169886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24164901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19351688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7470526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59197267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81571315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8773603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85080049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95101763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31190024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857890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2008 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2009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2010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2011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2012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2013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2014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2015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2016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2017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2018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2019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 2020 *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Yksikkö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2036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Kuluttajien sähkönkulutus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37,3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926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Sähkölämmitys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1459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Maalämpö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4165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Kaukolämpö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313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Erillislämmitys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42,4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33,0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4879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Tieliikenne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62,6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61,2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59,9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59,0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53,5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54,0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59,8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56,9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385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Maatalous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7965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Jätehuolto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0038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Päästöt yhteensä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187,3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206,1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228,5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188,7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174,8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167,4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161,8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149,1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158,5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151,2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162,8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155,0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135,6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6087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Teollisuuden sähkönkulutus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394,6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361,9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472,0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362,2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264,7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315,1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244,7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200,7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199,7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175,3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216,1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1830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Teollisuus ja työkoneet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113,6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117,1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159,6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159,6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139,7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121,8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151,6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152,1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165,4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181,5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177,1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497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Päästöt yhteensä, ml. teoll.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695,5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685,1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860,1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710,5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579,2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604,3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506,4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501,4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510,2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491,8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560,5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493,1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 dirty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2225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Päästöt asukasta kohden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t CO2-ekv/as.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300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Päästöt as. kohden, ml. teoll.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t CO2-ekv/as.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22278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Asukasluku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39747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39793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39715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39820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39842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39979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39970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39809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39614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39620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39360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39205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39205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1831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Lämmitystarveluku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3545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3976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4657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3617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4011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3613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3599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3240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3731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3746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3723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3643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3137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 dirty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0318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8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Päästöjen jakautuminen eri sektoreille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1DF9F-0C6B-4963-A194-B4E36C7A4F13}"/>
              </a:ext>
            </a:extLst>
          </p:cNvPr>
          <p:cNvSpPr txBox="1"/>
          <p:nvPr/>
        </p:nvSpPr>
        <p:spPr>
          <a:xfrm>
            <a:off x="5364088" y="5733256"/>
            <a:ext cx="351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92094"/>
              </p:ext>
            </p:extLst>
          </p:nvPr>
        </p:nvGraphicFramePr>
        <p:xfrm>
          <a:off x="1016000" y="1333500"/>
          <a:ext cx="6350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5915000" cy="944562"/>
          </a:xfrm>
        </p:spPr>
        <p:txBody>
          <a:bodyPr/>
          <a:lstStyle/>
          <a:p>
            <a:pPr eaLnBrk="1" hangingPunct="1"/>
            <a:r>
              <a:rPr lang="fi-FI" sz="3600" dirty="0"/>
              <a:t>Esityksen sisältö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55576" y="1260764"/>
            <a:ext cx="7931224" cy="4419600"/>
          </a:xfrm>
        </p:spPr>
        <p:txBody>
          <a:bodyPr/>
          <a:lstStyle/>
          <a:p>
            <a:pPr eaLnBrk="1" hangingPunct="1"/>
            <a:r>
              <a:rPr lang="fi-FI" sz="2000" dirty="0"/>
              <a:t>Kuluttajien sähkönkulutus</a:t>
            </a:r>
          </a:p>
          <a:p>
            <a:pPr eaLnBrk="1" hangingPunct="1"/>
            <a:r>
              <a:rPr lang="fi-FI" sz="2000" dirty="0"/>
              <a:t>Rakennusten lämmitys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Sähkölämmitys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Maalämpö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Kaukolämpö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Erillislämmitys</a:t>
            </a:r>
          </a:p>
          <a:p>
            <a:pPr eaLnBrk="1" hangingPunct="1"/>
            <a:r>
              <a:rPr lang="fi-FI" sz="2000" dirty="0"/>
              <a:t>Teollisuus ja työkoneet</a:t>
            </a:r>
          </a:p>
          <a:p>
            <a:pPr eaLnBrk="1" hangingPunct="1"/>
            <a:r>
              <a:rPr lang="fi-FI" sz="2000" dirty="0"/>
              <a:t>Tieliikenne</a:t>
            </a:r>
          </a:p>
          <a:p>
            <a:pPr eaLnBrk="1" hangingPunct="1"/>
            <a:r>
              <a:rPr lang="fi-FI" sz="2000" dirty="0"/>
              <a:t>Maatalous</a:t>
            </a:r>
          </a:p>
          <a:p>
            <a:pPr eaLnBrk="1" hangingPunct="1"/>
            <a:r>
              <a:rPr lang="fi-FI" sz="2000" dirty="0"/>
              <a:t>Jätehuolto</a:t>
            </a:r>
          </a:p>
          <a:p>
            <a:pPr eaLnBrk="1" hangingPunct="1"/>
            <a:r>
              <a:rPr lang="fi-FI" sz="2000" dirty="0"/>
              <a:t>Yhteenveto</a:t>
            </a:r>
          </a:p>
          <a:p>
            <a:pPr eaLnBrk="1" hangingPunct="1"/>
            <a:r>
              <a:rPr lang="fi-FI" sz="2000" dirty="0"/>
              <a:t>Kuntien väliset vertailut</a:t>
            </a:r>
          </a:p>
          <a:p>
            <a:pPr marL="0" indent="0" eaLnBrk="1" hangingPunct="1">
              <a:buNone/>
            </a:pPr>
            <a:endParaRPr lang="fi-FI" sz="2000" dirty="0"/>
          </a:p>
          <a:p>
            <a:pPr marL="0" indent="0" eaLnBrk="1" hangingPunct="1">
              <a:buNone/>
            </a:pPr>
            <a:endParaRPr lang="fi-FI" sz="2000" dirty="0"/>
          </a:p>
          <a:p>
            <a:pPr marL="0" indent="0" eaLnBrk="1" hangingPunct="1">
              <a:buNone/>
            </a:pPr>
            <a:endParaRPr lang="fi-FI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4AE0AD-4054-4DEF-932D-E398568A3A74}"/>
              </a:ext>
            </a:extLst>
          </p:cNvPr>
          <p:cNvGrpSpPr/>
          <p:nvPr/>
        </p:nvGrpSpPr>
        <p:grpSpPr>
          <a:xfrm>
            <a:off x="4259838" y="4941168"/>
            <a:ext cx="4426962" cy="914400"/>
            <a:chOff x="4213532" y="4695801"/>
            <a:chExt cx="4426962" cy="914400"/>
          </a:xfrm>
        </p:grpSpPr>
        <p:pic>
          <p:nvPicPr>
            <p:cNvPr id="5" name="Graphic 4" descr="City">
              <a:extLst>
                <a:ext uri="{FF2B5EF4-FFF2-40B4-BE49-F238E27FC236}">
                  <a16:creationId xmlns:a16="http://schemas.microsoft.com/office/drawing/2014/main" id="{6E0C0E57-14BB-4043-8032-830B2008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35319" y="4695801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Pig">
              <a:extLst>
                <a:ext uri="{FF2B5EF4-FFF2-40B4-BE49-F238E27FC236}">
                  <a16:creationId xmlns:a16="http://schemas.microsoft.com/office/drawing/2014/main" id="{FEF78098-DC84-4738-B756-606CCBB12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64626" y="4695801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Garbage">
              <a:extLst>
                <a:ext uri="{FF2B5EF4-FFF2-40B4-BE49-F238E27FC236}">
                  <a16:creationId xmlns:a16="http://schemas.microsoft.com/office/drawing/2014/main" id="{4128F179-F569-4F8F-B5B9-836C8F6F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6094" y="46958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r">
              <a:extLst>
                <a:ext uri="{FF2B5EF4-FFF2-40B4-BE49-F238E27FC236}">
                  <a16:creationId xmlns:a16="http://schemas.microsoft.com/office/drawing/2014/main" id="{8999874D-924F-4AA3-B3A8-7F1268BA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85065" y="4695801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Lightbulb">
              <a:extLst>
                <a:ext uri="{FF2B5EF4-FFF2-40B4-BE49-F238E27FC236}">
                  <a16:creationId xmlns:a16="http://schemas.microsoft.com/office/drawing/2014/main" id="{8282B56A-94FC-4CA1-AB47-C2F217A31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13532" y="4695801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93EB788-1B07-4C30-B48E-6460A5F7F5B1}"/>
              </a:ext>
            </a:extLst>
          </p:cNvPr>
          <p:cNvSpPr/>
          <p:nvPr/>
        </p:nvSpPr>
        <p:spPr>
          <a:xfrm>
            <a:off x="5526993" y="3309933"/>
            <a:ext cx="2520280" cy="1296144"/>
          </a:xfrm>
          <a:prstGeom prst="cloudCallout">
            <a:avLst/>
          </a:prstGeom>
          <a:solidFill>
            <a:srgbClr val="2056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Päästöjen kehitys sektoreittain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4331E-00E0-4616-B79B-5459D7D902DA}"/>
              </a:ext>
            </a:extLst>
          </p:cNvPr>
          <p:cNvSpPr txBox="1"/>
          <p:nvPr/>
        </p:nvSpPr>
        <p:spPr>
          <a:xfrm>
            <a:off x="5508104" y="5733256"/>
            <a:ext cx="3366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6E01EE-5D96-4F6E-9AD5-EFEF0C15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78228"/>
              </p:ext>
            </p:extLst>
          </p:nvPr>
        </p:nvGraphicFramePr>
        <p:xfrm>
          <a:off x="1016000" y="1270000"/>
          <a:ext cx="69215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Päästöjen kehitys ilman teollisuutta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6E79D-623E-48D0-AB5B-89524FA7015A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9406"/>
              </p:ext>
            </p:extLst>
          </p:nvPr>
        </p:nvGraphicFramePr>
        <p:xfrm>
          <a:off x="762000" y="1397000"/>
          <a:ext cx="71120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058E-DCC5-4C08-A00E-C8260A3C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Päästöjen</a:t>
            </a:r>
            <a:r>
              <a:rPr lang="en-US" sz="3600" dirty="0"/>
              <a:t> </a:t>
            </a:r>
            <a:r>
              <a:rPr lang="en-US" sz="3600" dirty="0" err="1"/>
              <a:t>kehitys</a:t>
            </a:r>
            <a:endParaRPr lang="en-FI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65669-8224-442F-B167-2E729A96141A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91482"/>
              </p:ext>
            </p:extLst>
          </p:nvPr>
        </p:nvGraphicFramePr>
        <p:xfrm>
          <a:off x="762000" y="1397000"/>
          <a:ext cx="71120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19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058E-DCC5-4C08-A00E-C8260A3C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Normeerattu</a:t>
            </a:r>
            <a:r>
              <a:rPr lang="en-US" sz="3600" dirty="0"/>
              <a:t> </a:t>
            </a:r>
            <a:r>
              <a:rPr lang="en-US" sz="3600" dirty="0" err="1"/>
              <a:t>päästökehitys</a:t>
            </a:r>
            <a:endParaRPr lang="en-FI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65669-8224-442F-B167-2E729A96141A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n-lt"/>
              </a:rPr>
              <a:t>Rauma, 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00333"/>
              </p:ext>
            </p:extLst>
          </p:nvPr>
        </p:nvGraphicFramePr>
        <p:xfrm>
          <a:off x="755576" y="1144587"/>
          <a:ext cx="6869504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01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Kuntien</a:t>
            </a:r>
            <a:r>
              <a:rPr lang="en-US" sz="3600" dirty="0"/>
              <a:t> </a:t>
            </a:r>
            <a:r>
              <a:rPr lang="en-US" sz="3600" dirty="0" err="1"/>
              <a:t>väliset</a:t>
            </a:r>
            <a:r>
              <a:rPr lang="en-US" sz="3600" dirty="0"/>
              <a:t> </a:t>
            </a:r>
            <a:r>
              <a:rPr lang="en-US" sz="3600" dirty="0" err="1"/>
              <a:t>vertailut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CO2-raportissa on mukana noin 90 kuntaa ympäri Suomen.</a:t>
            </a:r>
          </a:p>
          <a:p>
            <a:r>
              <a:rPr lang="fi-FI" sz="2000" dirty="0"/>
              <a:t>CO2-raportin kautta kunnat pystyvät paitsi seuraamaan ilmastotyönsä tuloksia myös vertailemaan päästökehitystään muihin kuntiin.</a:t>
            </a:r>
          </a:p>
          <a:p>
            <a:r>
              <a:rPr lang="fi-FI" sz="2000" dirty="0"/>
              <a:t>Päästövertailut on toteutettu pääasiassa asukaskohtaisten päästöjen vertailuina. Lisäksi on esitetty kokonaispäästöjen vertailuja.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13612-E088-4DFE-A3A7-F74AB4CFE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32040" y="1262494"/>
            <a:ext cx="3004820" cy="43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78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Saman kokoluokan kunnat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31640" y="5183036"/>
            <a:ext cx="626469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CO2-raportissa mukana </a:t>
            </a:r>
            <a:r>
              <a:rPr lang="fi-FI" sz="1400"/>
              <a:t>olevien 25 000 - 70 000 </a:t>
            </a:r>
            <a:r>
              <a:rPr lang="fi-FI" sz="1400" dirty="0"/>
              <a:t>asukkaan kuntien asukaskohtaiset päästöt vuonna 2019 ilman teollisuutta.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13751-27F1-4157-99A5-A949F5ABCD39}"/>
              </a:ext>
            </a:extLst>
          </p:cNvPr>
          <p:cNvSpPr txBox="1"/>
          <p:nvPr/>
        </p:nvSpPr>
        <p:spPr>
          <a:xfrm>
            <a:off x="5652120" y="5733256"/>
            <a:ext cx="322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58362"/>
              </p:ext>
            </p:extLst>
          </p:nvPr>
        </p:nvGraphicFramePr>
        <p:xfrm>
          <a:off x="1270000" y="1333500"/>
          <a:ext cx="6731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200" dirty="0"/>
              <a:t>Asukaskohtaisten päästöjen vertailu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8C1F0-59CD-4C1E-9D77-DD9AB073DE25}"/>
              </a:ext>
            </a:extLst>
          </p:cNvPr>
          <p:cNvSpPr txBox="1"/>
          <p:nvPr/>
        </p:nvSpPr>
        <p:spPr>
          <a:xfrm>
            <a:off x="5364088" y="5733256"/>
            <a:ext cx="351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D7433-CFE5-44EB-BCA9-B2D557D28170}"/>
              </a:ext>
            </a:extLst>
          </p:cNvPr>
          <p:cNvSpPr txBox="1"/>
          <p:nvPr/>
        </p:nvSpPr>
        <p:spPr>
          <a:xfrm>
            <a:off x="324365" y="5671942"/>
            <a:ext cx="208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Yksikkö</a:t>
            </a:r>
            <a:r>
              <a:rPr lang="en-US" sz="1200" dirty="0">
                <a:latin typeface="+mn-lt"/>
              </a:rPr>
              <a:t>: t CO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-ekv/ </a:t>
            </a:r>
            <a:r>
              <a:rPr lang="en-US" sz="1200" dirty="0" err="1">
                <a:latin typeface="+mn-lt"/>
              </a:rPr>
              <a:t>asukas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06096"/>
              </p:ext>
            </p:extLst>
          </p:nvPr>
        </p:nvGraphicFramePr>
        <p:xfrm>
          <a:off x="254000" y="1270000"/>
          <a:ext cx="8509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1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60B1-0074-410F-A41A-00F73AD4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Kokonaispäästöjen</a:t>
            </a:r>
            <a:r>
              <a:rPr lang="en-US" dirty="0"/>
              <a:t> </a:t>
            </a:r>
            <a:r>
              <a:rPr lang="en-US" dirty="0" err="1"/>
              <a:t>vertailu</a:t>
            </a:r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6D1B8-4746-4B24-9F05-63DF3BD44FFC}"/>
              </a:ext>
            </a:extLst>
          </p:cNvPr>
          <p:cNvSpPr txBox="1"/>
          <p:nvPr/>
        </p:nvSpPr>
        <p:spPr>
          <a:xfrm>
            <a:off x="5076056" y="5733256"/>
            <a:ext cx="3799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070F7-B1D8-4D95-90B6-3DB9C1BAAFFA}"/>
              </a:ext>
            </a:extLst>
          </p:cNvPr>
          <p:cNvSpPr txBox="1"/>
          <p:nvPr/>
        </p:nvSpPr>
        <p:spPr>
          <a:xfrm>
            <a:off x="324365" y="5671942"/>
            <a:ext cx="208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Yksikkö</a:t>
            </a:r>
            <a:r>
              <a:rPr lang="en-US" sz="1200" dirty="0">
                <a:latin typeface="+mn-lt"/>
              </a:rPr>
              <a:t>: kt CO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-ekv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457981-C0B3-4DCA-8E3F-6E82C64D4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82101"/>
              </p:ext>
            </p:extLst>
          </p:nvPr>
        </p:nvGraphicFramePr>
        <p:xfrm>
          <a:off x="254000" y="1270000"/>
          <a:ext cx="8509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327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87450" y="2708275"/>
            <a:ext cx="6553200" cy="944563"/>
          </a:xfrm>
        </p:spPr>
        <p:txBody>
          <a:bodyPr/>
          <a:lstStyle/>
          <a:p>
            <a:pPr eaLnBrk="1" hangingPunct="1"/>
            <a:r>
              <a:rPr lang="fi-FI" sz="3600" dirty="0"/>
              <a:t>Kiitos mielenkiinnosta!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5EC0B2-EAA4-45C0-BB51-B991AE6E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2560640" cy="456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Sähkönkulutus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E793D6-E936-40AA-89D1-7EF995E3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Sähkönkulutuksen</a:t>
            </a:r>
            <a:r>
              <a:rPr lang="en-US" dirty="0"/>
              <a:t> </a:t>
            </a:r>
            <a:r>
              <a:rPr lang="en-US" dirty="0" err="1"/>
              <a:t>päästölaskenta</a:t>
            </a:r>
            <a:r>
              <a:rPr lang="en-US" dirty="0"/>
              <a:t> </a:t>
            </a:r>
            <a:r>
              <a:rPr lang="en-US" dirty="0" err="1"/>
              <a:t>perustuu</a:t>
            </a:r>
            <a:r>
              <a:rPr lang="en-US" dirty="0"/>
              <a:t> </a:t>
            </a:r>
            <a:r>
              <a:rPr lang="en-US" dirty="0" err="1"/>
              <a:t>Energiateollisuus</a:t>
            </a:r>
            <a:r>
              <a:rPr lang="en-US" dirty="0"/>
              <a:t> </a:t>
            </a:r>
            <a:r>
              <a:rPr lang="en-US" dirty="0" err="1"/>
              <a:t>ry:n</a:t>
            </a:r>
            <a:r>
              <a:rPr lang="en-US" dirty="0"/>
              <a:t> </a:t>
            </a:r>
            <a:r>
              <a:rPr lang="en-US" dirty="0" err="1"/>
              <a:t>tilastoon</a:t>
            </a:r>
            <a:r>
              <a:rPr lang="en-US" dirty="0"/>
              <a:t> </a:t>
            </a:r>
            <a:r>
              <a:rPr lang="en-US" dirty="0" err="1"/>
              <a:t>kuntien</a:t>
            </a:r>
            <a:r>
              <a:rPr lang="en-US" dirty="0"/>
              <a:t> </a:t>
            </a:r>
            <a:r>
              <a:rPr lang="en-US" dirty="0" err="1"/>
              <a:t>sähkönkulutuksesta</a:t>
            </a:r>
            <a:endParaRPr lang="en-US" dirty="0"/>
          </a:p>
          <a:p>
            <a:r>
              <a:rPr lang="en-US" dirty="0" err="1"/>
              <a:t>Sähkönkulutus</a:t>
            </a:r>
            <a:r>
              <a:rPr lang="en-US" dirty="0"/>
              <a:t> on </a:t>
            </a:r>
            <a:r>
              <a:rPr lang="en-US" dirty="0" err="1"/>
              <a:t>esitetty</a:t>
            </a:r>
            <a:r>
              <a:rPr lang="en-US" dirty="0"/>
              <a:t> </a:t>
            </a:r>
            <a:r>
              <a:rPr lang="en-US" dirty="0" err="1"/>
              <a:t>seuraaville</a:t>
            </a:r>
            <a:r>
              <a:rPr lang="en-US" dirty="0"/>
              <a:t> </a:t>
            </a:r>
            <a:r>
              <a:rPr lang="en-US" dirty="0" err="1"/>
              <a:t>luokille</a:t>
            </a:r>
            <a:r>
              <a:rPr lang="en-US" dirty="0"/>
              <a:t>: </a:t>
            </a:r>
            <a:r>
              <a:rPr lang="en-US" dirty="0" err="1"/>
              <a:t>asuminen</a:t>
            </a:r>
            <a:r>
              <a:rPr lang="en-US" dirty="0"/>
              <a:t> ja </a:t>
            </a:r>
            <a:r>
              <a:rPr lang="en-US" dirty="0" err="1"/>
              <a:t>maatalous</a:t>
            </a:r>
            <a:r>
              <a:rPr lang="en-US" dirty="0"/>
              <a:t>; </a:t>
            </a:r>
            <a:r>
              <a:rPr lang="en-US" dirty="0" err="1"/>
              <a:t>palvelut</a:t>
            </a:r>
            <a:r>
              <a:rPr lang="en-US" dirty="0"/>
              <a:t> ja </a:t>
            </a:r>
            <a:r>
              <a:rPr lang="en-US" dirty="0" err="1"/>
              <a:t>rakentaminen</a:t>
            </a:r>
            <a:r>
              <a:rPr lang="en-US" dirty="0"/>
              <a:t>; ja </a:t>
            </a:r>
            <a:r>
              <a:rPr lang="en-US" dirty="0" err="1"/>
              <a:t>teollisuus</a:t>
            </a:r>
            <a:r>
              <a:rPr lang="en-US" dirty="0"/>
              <a:t>.</a:t>
            </a:r>
          </a:p>
          <a:p>
            <a:r>
              <a:rPr lang="en-US" dirty="0" err="1"/>
              <a:t>Teollisuuden</a:t>
            </a:r>
            <a:r>
              <a:rPr lang="en-US" dirty="0"/>
              <a:t> </a:t>
            </a:r>
            <a:r>
              <a:rPr lang="en-US" dirty="0" err="1"/>
              <a:t>sähkönkulutusta</a:t>
            </a:r>
            <a:r>
              <a:rPr lang="en-US" dirty="0"/>
              <a:t> on </a:t>
            </a:r>
            <a:r>
              <a:rPr lang="en-US" dirty="0" err="1"/>
              <a:t>tarkasteltu</a:t>
            </a:r>
            <a:r>
              <a:rPr lang="en-US" dirty="0"/>
              <a:t> </a:t>
            </a:r>
            <a:r>
              <a:rPr lang="en-US" dirty="0" err="1"/>
              <a:t>kohdassa</a:t>
            </a:r>
            <a:r>
              <a:rPr lang="en-US" dirty="0"/>
              <a:t> </a:t>
            </a:r>
            <a:r>
              <a:rPr lang="en-US" dirty="0" err="1"/>
              <a:t>teollisuus</a:t>
            </a:r>
            <a:r>
              <a:rPr lang="en-US" dirty="0"/>
              <a:t> ja </a:t>
            </a:r>
            <a:r>
              <a:rPr lang="en-US" dirty="0" err="1"/>
              <a:t>työkoneet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E651B-1A0C-4154-B953-5051ABB38F49}"/>
              </a:ext>
            </a:extLst>
          </p:cNvPr>
          <p:cNvSpPr txBox="1"/>
          <p:nvPr/>
        </p:nvSpPr>
        <p:spPr>
          <a:xfrm>
            <a:off x="5436096" y="57332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A1B5F9-1F9D-4221-BD7B-78A4E2877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423902"/>
              </p:ext>
            </p:extLst>
          </p:nvPr>
        </p:nvGraphicFramePr>
        <p:xfrm>
          <a:off x="457200" y="4293096"/>
          <a:ext cx="8229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55194325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64601904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41066313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20970991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905627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70162228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02907857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82347125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1178397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0051573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95193723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40140514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4096471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Sähkönkulutus (GWh)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100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Asuminen ja maatalous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8844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Palvelut ja rakentaminen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4789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Sähkönkulutuksen päästöt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56D60-E1CB-4D63-BED9-FDB443C542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Kuluttajien sähkönkulutuksen päästöt laskivat 17 prosenttia vuodesta 2018 vuoteen 2019. Päästöjen laskuun vaikutti sähkön päästökertoimen lasku.</a:t>
            </a:r>
          </a:p>
          <a:p>
            <a:r>
              <a:rPr lang="fi-FI" sz="2000" dirty="0"/>
              <a:t>Sähkönkulutuksen päästöjen laskennassa päästökertoimena on käytetty Suomen keskimääräistä sähkönkulutuksen päästökerrointa.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55193-937C-4AFE-AC48-20B2E656B011}"/>
              </a:ext>
            </a:extLst>
          </p:cNvPr>
          <p:cNvSpPr txBox="1"/>
          <p:nvPr/>
        </p:nvSpPr>
        <p:spPr>
          <a:xfrm>
            <a:off x="5664200" y="5733256"/>
            <a:ext cx="322828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0A3B7F-4390-44BD-A40D-0D28D69FC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4196"/>
              </p:ext>
            </p:extLst>
          </p:nvPr>
        </p:nvGraphicFramePr>
        <p:xfrm>
          <a:off x="4953000" y="1587500"/>
          <a:ext cx="355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 dirty="0"/>
              <a:t>Sähkönkulutuksen päästöt paikallinen tuotanto huomioiden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55193-937C-4AFE-AC48-20B2E656B011}"/>
              </a:ext>
            </a:extLst>
          </p:cNvPr>
          <p:cNvSpPr txBox="1"/>
          <p:nvPr/>
        </p:nvSpPr>
        <p:spPr>
          <a:xfrm>
            <a:off x="5664200" y="5733256"/>
            <a:ext cx="322828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dirty="0">
                <a:latin typeface="+mn-lt"/>
              </a:rPr>
              <a:t>Rauma, 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26684"/>
              </p:ext>
            </p:extLst>
          </p:nvPr>
        </p:nvGraphicFramePr>
        <p:xfrm>
          <a:off x="899592" y="1412776"/>
          <a:ext cx="7056784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63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Rakennusten lämmitys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F2A1-3A7C-4254-96C3-32C2E4DF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Suomessa huomattava osa energiankulutuksesta ja kasvihuonekaasupäästöistä aiheutuu rakennusten lämmityksestä. </a:t>
            </a:r>
          </a:p>
          <a:p>
            <a:r>
              <a:rPr lang="fi-FI" dirty="0"/>
              <a:t>Rakennusten lämmityksen päästöihin vaikuttaa vuosittain vaihteleva lämmitystarve.</a:t>
            </a:r>
          </a:p>
          <a:p>
            <a:r>
              <a:rPr lang="fi-FI" dirty="0"/>
              <a:t>Rakennusten lämmityksen päästöt on laskettu sähkölämmitykselle, maalämmölle, kaukolämmölle ja erillislämmitykselle.</a:t>
            </a:r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Rakennusten lämmityksen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3E6A8-D414-46CF-A450-648144FF1C8F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B17179-C866-4F90-8D6C-DF9F470C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21785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Teollisuus</a:t>
            </a:r>
            <a:r>
              <a:rPr lang="en-US" sz="3600" dirty="0"/>
              <a:t> ja </a:t>
            </a:r>
            <a:r>
              <a:rPr lang="en-US" sz="3600" dirty="0" err="1"/>
              <a:t>työkoneet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Teollisuuden</a:t>
            </a:r>
            <a:r>
              <a:rPr lang="en-US" sz="2000" dirty="0"/>
              <a:t> </a:t>
            </a:r>
            <a:r>
              <a:rPr lang="en-US" sz="2000" dirty="0" err="1"/>
              <a:t>päästölaskennassa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mukana</a:t>
            </a:r>
            <a:r>
              <a:rPr lang="en-US" sz="2000" dirty="0"/>
              <a:t> </a:t>
            </a:r>
            <a:r>
              <a:rPr lang="en-US" sz="2000" dirty="0" err="1"/>
              <a:t>seuraavat</a:t>
            </a:r>
            <a:r>
              <a:rPr lang="en-US" sz="2000" dirty="0"/>
              <a:t> </a:t>
            </a:r>
            <a:r>
              <a:rPr lang="en-US" sz="2000" dirty="0" err="1"/>
              <a:t>päästölähteet</a:t>
            </a:r>
            <a:r>
              <a:rPr lang="en-US" sz="2000" dirty="0"/>
              <a:t> </a:t>
            </a:r>
            <a:r>
              <a:rPr lang="en-US" sz="2000" dirty="0" err="1"/>
              <a:t>kunnan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Polttoaineen</a:t>
            </a:r>
            <a:r>
              <a:rPr lang="en-US" dirty="0"/>
              <a:t> </a:t>
            </a:r>
            <a:r>
              <a:rPr lang="en-US" dirty="0" err="1"/>
              <a:t>käyttö</a:t>
            </a:r>
            <a:r>
              <a:rPr lang="en-US" dirty="0"/>
              <a:t> (</a:t>
            </a:r>
            <a:r>
              <a:rPr lang="en-US" dirty="0" err="1"/>
              <a:t>teollisuus</a:t>
            </a:r>
            <a:r>
              <a:rPr lang="en-US" dirty="0"/>
              <a:t> ja </a:t>
            </a:r>
            <a:r>
              <a:rPr lang="en-US" dirty="0" err="1"/>
              <a:t>työkoneet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Teollisuuden</a:t>
            </a:r>
            <a:r>
              <a:rPr lang="en-US" dirty="0"/>
              <a:t> </a:t>
            </a:r>
            <a:r>
              <a:rPr lang="en-US" dirty="0" err="1"/>
              <a:t>sähkönkulutus</a:t>
            </a:r>
            <a:endParaRPr lang="en-US" dirty="0"/>
          </a:p>
          <a:p>
            <a:r>
              <a:rPr lang="fi-FI" sz="2000" dirty="0"/>
              <a:t>Teollisuuden sähkönkulutustiedot saatiin Energiateollisuus ry:n tilastosta sekä teollisuuslaitoksille tehdyillä yrityskyselyillä. Teollisuuden sähkönkulutuksen päästöt lasketaan vähentämällä Energiateollisuus ry:n tilastoimasta teollisuuden sähkönkulutuksesta teollisuuden omaan käyttöön tuottama sähkö. Tätä menetelmää käyttämällä teollisuuden sähkönkulutuksen päästöissä otetaan huomioon ainoastaan teollisuuden ostosähkö. Teollisuuden sähkönkulutuksen päästö on laskettu käyttäen valtakunnallista sähkönkulutuksen päästökerrointa. 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28097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E46F-CD1C-49DA-8640-F47E7E13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Teollisuus</a:t>
            </a:r>
            <a:r>
              <a:rPr lang="en-US" sz="3600" dirty="0"/>
              <a:t> ja </a:t>
            </a:r>
            <a:r>
              <a:rPr lang="en-US" sz="3600" dirty="0" err="1"/>
              <a:t>työkoneet</a:t>
            </a:r>
            <a:endParaRPr lang="en-FI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CC895-B9D0-42C7-BB44-5350C6EDB1E8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Rauma, </a:t>
            </a:r>
            <a:r>
              <a:rPr lang="en-US" sz="1200" dirty="0">
                <a:latin typeface="+mn-lt"/>
              </a:rPr>
              <a:t>CO2-raportti 2021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B880EC-827C-4840-A3D6-4BB642F37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04180"/>
              </p:ext>
            </p:extLst>
          </p:nvPr>
        </p:nvGraphicFramePr>
        <p:xfrm>
          <a:off x="1270000" y="1714500"/>
          <a:ext cx="6604000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92265646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494905532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9768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Vuosi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Teollisuus ja työkoneet (GWh)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Teollisuuden sähkönkulutus (GWh)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100962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3592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2296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3503478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3386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1866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2627835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4104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2037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647966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4280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1966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416936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4416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2163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219246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4236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2049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2522913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4197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2817987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4110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2047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2018382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4184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3632995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4019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1944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600096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4239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3710750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4133</a:t>
                      </a: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1875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294385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3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1124</Words>
  <Application>Microsoft Office PowerPoint</Application>
  <PresentationFormat>On-screen Show (4:3)</PresentationFormat>
  <Paragraphs>448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 RAUMAN KASVIHUONE-KAASUPÄÄSTÖT 2008–2019 ENNAKKOTIETO VUODELTA 2020</vt:lpstr>
      <vt:lpstr>Esityksen sisältö</vt:lpstr>
      <vt:lpstr>Sähkönkulutus</vt:lpstr>
      <vt:lpstr>Sähkönkulutuksen päästöt </vt:lpstr>
      <vt:lpstr>Sähkönkulutuksen päästöt paikallinen tuotanto huomioiden </vt:lpstr>
      <vt:lpstr>Rakennusten lämmitys</vt:lpstr>
      <vt:lpstr>Rakennusten lämmityksen päästöt</vt:lpstr>
      <vt:lpstr>Teollisuus ja työkoneet</vt:lpstr>
      <vt:lpstr>Teollisuus ja työkoneet</vt:lpstr>
      <vt:lpstr>Teollisuus ja työkoneet</vt:lpstr>
      <vt:lpstr>Tieliikenne</vt:lpstr>
      <vt:lpstr>Tieliikenteen päästöt</vt:lpstr>
      <vt:lpstr>Maatalous</vt:lpstr>
      <vt:lpstr>Maatalouden päästöjen jakautuminen</vt:lpstr>
      <vt:lpstr>Maatalouden päästöt</vt:lpstr>
      <vt:lpstr>Jätehuolto</vt:lpstr>
      <vt:lpstr>Jätehuollon päästöt</vt:lpstr>
      <vt:lpstr>Yhteenveto</vt:lpstr>
      <vt:lpstr>Päästöjen jakautuminen eri sektoreille</vt:lpstr>
      <vt:lpstr>Päästöjen kehitys sektoreittain</vt:lpstr>
      <vt:lpstr>Päästöjen kehitys ilman teollisuutta</vt:lpstr>
      <vt:lpstr>Päästöjen kehitys</vt:lpstr>
      <vt:lpstr>Normeerattu päästökehitys</vt:lpstr>
      <vt:lpstr>Kuntien väliset vertailut</vt:lpstr>
      <vt:lpstr>Saman kokoluokan kunnat</vt:lpstr>
      <vt:lpstr>Asukaskohtaisten päästöjen vertailu</vt:lpstr>
      <vt:lpstr>Kokonaispäästöjen vertailu</vt:lpstr>
      <vt:lpstr>Kiitos mielenkiinnosta!</vt:lpstr>
    </vt:vector>
  </TitlesOfParts>
  <Company>AC-mainos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Emma Liljestrom</cp:lastModifiedBy>
  <cp:revision>805</cp:revision>
  <dcterms:created xsi:type="dcterms:W3CDTF">2012-01-31T11:24:38Z</dcterms:created>
  <dcterms:modified xsi:type="dcterms:W3CDTF">2021-04-12T09:38:48Z</dcterms:modified>
</cp:coreProperties>
</file>