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8" r:id="rId5"/>
    <p:sldId id="314" r:id="rId6"/>
    <p:sldId id="303" r:id="rId7"/>
    <p:sldId id="31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78B48-D794-46E6-9AB2-5852C54C5F9E}" type="datetimeFigureOut">
              <a:rPr lang="fi-FI" smtClean="0"/>
              <a:t>20.9.2023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0FCC3-8E32-4221-B8BF-7E6B20970C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61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BFD6E-F56C-47B1-AD80-12F6C34FB6A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92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EE2A33-78EC-4F3B-B550-634236D07D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578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357C-FD70-4132-973A-6CA59ABD2254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8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7CCC-6C4A-4A2E-BC10-0BD30B792B8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9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5C52F-972D-491D-B42D-0ABD619A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372368-73FF-4012-BD1F-2F16902C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4E2-CF9E-4AFE-B040-5E4B463A3B52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C45473-86E3-4F8E-8745-F926A9CD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935C222-095E-49FD-957D-1D57F3A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364D-0A1D-4F27-AA3B-6C154913621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0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B40621-C9AF-4542-BC1B-22266434630F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262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487C-1D44-434E-874A-EBA0D7816BCF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4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999B-701C-4035-A940-3EA11725749C}" type="datetime1">
              <a:rPr lang="en-US" smtClean="0"/>
              <a:t>9/20/2023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1CD3-F0FE-4DF6-9C69-B7D2829A8B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695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43EE-E65D-45A8-9552-E2BDA5C1BB2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2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A411-1398-47C1-8B35-E40C1C6CCD82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21ACC32-9617-487A-98BE-44A08FCAC476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873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3DBCB8E-93A8-436F-9544-674F1A7D0269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7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6FB3FD-FE3B-4F0E-BC31-0B56C8689EB6}" type="datetime1">
              <a:rPr lang="en-US" smtClean="0"/>
              <a:t>9/20/2023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B41CD3-F0FE-4DF6-9C69-B7D2829A8B9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42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yhteisokeskus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hteisokeskus.fi/tapahtumat" TargetMode="External"/><Relationship Id="rId2" Type="http://schemas.openxmlformats.org/officeDocument/2006/relationships/hyperlink" Target="mailto:mirva.valkama@yhteisokeskus.f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hteisokeskus.fi/lastenjanuortenharrastusrahast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hteisokeskus.f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lja.karjalainen@yhteisokeskus.fi" TargetMode="External"/><Relationship Id="rId4" Type="http://schemas.openxmlformats.org/officeDocument/2006/relationships/hyperlink" Target="http://www.yhteisokeskus.fi/tapahtum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04162" y="2435214"/>
            <a:ext cx="7514169" cy="1987571"/>
          </a:xfrm>
        </p:spPr>
        <p:txBody>
          <a:bodyPr>
            <a:normAutofit fontScale="90000"/>
          </a:bodyPr>
          <a:lstStyle/>
          <a:p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5300" b="1" dirty="0"/>
              <a:t/>
            </a:r>
            <a:br>
              <a:rPr lang="fi-FI" sz="5300" b="1" dirty="0"/>
            </a:br>
            <a:r>
              <a:rPr lang="fi-FI" sz="4400" b="1" dirty="0"/>
              <a:t>Satakunnan yhteisökeskuksen ajankohtaiset ja lasten ja nuorten harrastusrahasto</a:t>
            </a:r>
            <a:endParaRPr lang="fi-FI" sz="4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88250" y="4729649"/>
            <a:ext cx="6801612" cy="1265082"/>
          </a:xfrm>
        </p:spPr>
        <p:txBody>
          <a:bodyPr>
            <a:normAutofit/>
          </a:bodyPr>
          <a:lstStyle/>
          <a:p>
            <a:r>
              <a:rPr lang="fi-FI" dirty="0"/>
              <a:t>Milja Karjalainen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1" y="1807944"/>
            <a:ext cx="2777402" cy="2777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orakulmio 4"/>
          <p:cNvSpPr/>
          <p:nvPr/>
        </p:nvSpPr>
        <p:spPr>
          <a:xfrm>
            <a:off x="3886200" y="5705856"/>
            <a:ext cx="733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2B4C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Satakunnan yhteisökeskus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2B4C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4"/>
              </a:rPr>
              <a:t>www.yhteisokeskus.fi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62B4C6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62B4C6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62B4C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98053E-1E52-B9BB-FD81-0C8E7A2E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4B1-6495-45BB-A2E5-B5298C5F04D0}" type="datetime1">
              <a:rPr lang="en-US" smtClean="0"/>
              <a:t>9/20/2023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2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30F519-11A6-42C3-83EB-75D73AA5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fi-FI" sz="3600"/>
              <a:t>Satakunnan yhteisökeskus yhdistysten tukena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2D5744-68FC-454C-9E2E-63C46F5DB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sz="1700" dirty="0"/>
              <a:t>Suosittelemme kaikille hyvinvointia ja terveyttä edistäville yhdistyksille toiminnan kuvaamista </a:t>
            </a:r>
            <a:r>
              <a:rPr lang="fi-FI" sz="1700" b="1" dirty="0"/>
              <a:t>lähellä.fi – palveluun (</a:t>
            </a:r>
            <a:r>
              <a:rPr lang="fi-FI" sz="1700" dirty="0"/>
              <a:t>tai palvelutietovarantoon). Palvelu on maksuton, helppo käyttää, siinä on erinomaisia lisätoimintoja ja jatkossa tiedot siirtyvät mm. Satakunta </a:t>
            </a:r>
            <a:r>
              <a:rPr lang="fi-FI" sz="1700" dirty="0" err="1"/>
              <a:t>events</a:t>
            </a:r>
            <a:r>
              <a:rPr lang="fi-FI" sz="1700" dirty="0"/>
              <a:t>-kalenteriin sekä </a:t>
            </a:r>
            <a:r>
              <a:rPr lang="fi-FI" sz="1700" dirty="0" err="1"/>
              <a:t>hytepalvelutarjottimelle</a:t>
            </a:r>
            <a:r>
              <a:rPr lang="fi-FI" sz="1700" dirty="0"/>
              <a:t>. Lisätietoa: </a:t>
            </a:r>
            <a:r>
              <a:rPr lang="fi-FI" sz="1700" dirty="0">
                <a:hlinkClick r:id="rId2"/>
              </a:rPr>
              <a:t>mirva.valkama@yhteisokeskus.fi</a:t>
            </a:r>
            <a:endParaRPr lang="fi-FI" sz="1700" dirty="0"/>
          </a:p>
          <a:p>
            <a:pPr>
              <a:lnSpc>
                <a:spcPct val="100000"/>
              </a:lnSpc>
            </a:pPr>
            <a:r>
              <a:rPr lang="fi-FI" sz="1700" dirty="0"/>
              <a:t>Tulossa olevat koulutuksemme, infomme ja muut tilaisuutemme (aina myös etämahdollisuus):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 dirty="0"/>
              <a:t>19.9. Lähellä.fi – info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 dirty="0"/>
              <a:t>21.9. Yhdistysten riskienhallinta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 dirty="0"/>
              <a:t>1.11. Yhdistysten hallinnon keventäminen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 dirty="0"/>
              <a:t>29.11. Yhdistysviestinnän perusteet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 dirty="0"/>
              <a:t>14.12. Vapaaehtoistoiminta muutoksessa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 dirty="0"/>
              <a:t>Alkuvuodesta 2024 tulossa mm. koulutus uusille hallitusten jäsenille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700" dirty="0"/>
              <a:t>Kaikki tapahtumat ovat kaikille avoimia ja maksuttomia. </a:t>
            </a:r>
            <a:r>
              <a:rPr lang="fi-FI" sz="1700" dirty="0">
                <a:hlinkClick r:id="rId3"/>
              </a:rPr>
              <a:t>www.yhteisokeskus.fi/tapahtumat</a:t>
            </a:r>
            <a:r>
              <a:rPr lang="fi-FI" sz="1700" dirty="0"/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4A1554-7C89-AC12-5910-917F3DD5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996" y="6375679"/>
            <a:ext cx="2601690" cy="3484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616B0A-1BC4-4966-B5E1-6675A2A5869F}" type="datetime1">
              <a:rPr lang="en-US" smtClean="0"/>
              <a:pPr>
                <a:spcAft>
                  <a:spcPts val="600"/>
                </a:spcAft>
              </a:pPr>
              <a:t>9/20/2023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2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erikkalainen jalkapallo ruoholla">
            <a:extLst>
              <a:ext uri="{FF2B5EF4-FFF2-40B4-BE49-F238E27FC236}">
                <a16:creationId xmlns:a16="http://schemas.microsoft.com/office/drawing/2014/main" id="{03E2D30E-3625-4351-9E91-6CEC9061C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2" r="24169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42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362B44-B401-46FA-9467-24A2765F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fi-FI"/>
              <a:t>Lasten ja nuorten harrastusrahasto</a:t>
            </a:r>
            <a:endParaRPr lang="fi-FI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64B88-DB43-4BC3-8EC9-5DD9163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Perustettu 2019, perustajajäsenet lisäksemme: MLL Satakunnan piiri, Porin ev.lut. seurakuntayhtymä, Pelastakaa Lapset ry, hallinnoijana Satakunnan </a:t>
            </a:r>
            <a:r>
              <a:rPr lang="fi-FI" sz="1800" dirty="0" err="1"/>
              <a:t>yhteisökeskus</a:t>
            </a:r>
            <a:endParaRPr lang="fi-FI" sz="1800" dirty="0"/>
          </a:p>
          <a:p>
            <a:pPr>
              <a:lnSpc>
                <a:spcPct val="100000"/>
              </a:lnSpc>
            </a:pPr>
            <a:r>
              <a:rPr lang="fi-FI" sz="1800" dirty="0"/>
              <a:t>Tukea myönnetään kaikkiin harrastuksiin alle 18 v. satakuntalaisille lapsille ja nuorille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Hakeminen tapahtuu jatkuvana sähköisen lomakkeen kautta, päätökset 4 krt vuodessa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Tiivis yhteistyö seurojen kanssa tarpeen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Rahaston kulut ovat alle 1 % tuotoista – käytännössä jokainen saatu euro menee siis avustamiseen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Osa avustuksista on sidottuja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>
                <a:hlinkClick r:id="rId3"/>
              </a:rPr>
              <a:t>www.yhteisokeskus.fi/lastenjanuortenharrastusrahasto</a:t>
            </a:r>
            <a:r>
              <a:rPr lang="fi-FI" sz="1800" dirty="0"/>
              <a:t>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4B84AB-FF9D-8AA5-D477-54F57EAD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2329722" cy="3484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7B7405-3D44-422E-8C2F-96543588581E}" type="datetime1">
              <a:rPr lang="en-US" smtClean="0"/>
              <a:pPr>
                <a:spcAft>
                  <a:spcPts val="600"/>
                </a:spcAft>
              </a:pPr>
              <a:t>9/20/2023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2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A6F243D-DBA5-49B6-BB97-3E3F9BF5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fi-FI" dirty="0"/>
              <a:t>Kiitos!</a:t>
            </a:r>
          </a:p>
        </p:txBody>
      </p:sp>
      <p:pic>
        <p:nvPicPr>
          <p:cNvPr id="6" name="Picture 5" descr="Pieni litteä">
            <a:extLst>
              <a:ext uri="{FF2B5EF4-FFF2-40B4-BE49-F238E27FC236}">
                <a16:creationId xmlns:a16="http://schemas.microsoft.com/office/drawing/2014/main" id="{2B64A834-F4E5-454A-9980-8F00BBAA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r="29909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18E8C5BB-A90A-496B-A745-79A49F350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F5D404-B2BE-41FB-8936-F1AE2233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dirty="0">
                <a:hlinkClick r:id="rId3"/>
              </a:rPr>
              <a:t>www.yhteisokeskus.fi</a:t>
            </a:r>
            <a:endParaRPr lang="fi-FI" dirty="0"/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hlinkClick r:id="rId4"/>
              </a:rPr>
              <a:t>www.yhteisokeskus.fi/tapahtumat</a:t>
            </a:r>
            <a:r>
              <a:rPr lang="fi-FI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Facebook/IG: Satakunnan </a:t>
            </a:r>
            <a:r>
              <a:rPr lang="fi-FI" dirty="0" err="1"/>
              <a:t>yhteisökeskus</a:t>
            </a:r>
            <a:endParaRPr lang="fi-FI" dirty="0"/>
          </a:p>
          <a:p>
            <a:pPr marL="0" indent="0">
              <a:lnSpc>
                <a:spcPct val="100000"/>
              </a:lnSpc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buNone/>
            </a:pPr>
            <a:r>
              <a:rPr lang="fi-FI" dirty="0">
                <a:hlinkClick r:id="rId5"/>
              </a:rPr>
              <a:t>milja.karjalainen@yhteisokeskus.fi</a:t>
            </a:r>
            <a:endParaRPr lang="fi-FI" dirty="0"/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044 5296803</a:t>
            </a:r>
          </a:p>
          <a:p>
            <a:pPr marL="0" indent="0">
              <a:lnSpc>
                <a:spcPct val="100000"/>
              </a:lnSpc>
              <a:buNone/>
            </a:pP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63B47-914A-418A-BA06-1B760F273F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C2D0C73-ECF1-C449-6316-B2A506A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D20-80AE-480A-987F-907BFEF9F6C1}" type="datetime1">
              <a:rPr lang="en-US" smtClean="0"/>
              <a:t>9/20/2023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7927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Merkki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Merkki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3AEF9EA93C8B4BB306EAAEDE87E664" ma:contentTypeVersion="15" ma:contentTypeDescription="Luo uusi asiakirja." ma:contentTypeScope="" ma:versionID="fdeef375f873b5ca6b8c1e92c53107ff">
  <xsd:schema xmlns:xsd="http://www.w3.org/2001/XMLSchema" xmlns:xs="http://www.w3.org/2001/XMLSchema" xmlns:p="http://schemas.microsoft.com/office/2006/metadata/properties" xmlns:ns3="ec850b43-0084-49e5-9078-946d62351265" xmlns:ns4="67dc70c5-8f9f-4055-893b-a754ab360572" targetNamespace="http://schemas.microsoft.com/office/2006/metadata/properties" ma:root="true" ma:fieldsID="db2e12676f032b5436c2e3d8bafd6f05" ns3:_="" ns4:_="">
    <xsd:import namespace="ec850b43-0084-49e5-9078-946d62351265"/>
    <xsd:import namespace="67dc70c5-8f9f-4055-893b-a754ab3605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50b43-0084-49e5-9078-946d62351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c70c5-8f9f-4055-893b-a754ab3605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13978-E278-4C6E-B5F8-4BE6E824EEE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c850b43-0084-49e5-9078-946d62351265"/>
    <ds:schemaRef ds:uri="http://schemas.microsoft.com/office/infopath/2007/PartnerControls"/>
    <ds:schemaRef ds:uri="67dc70c5-8f9f-4055-893b-a754ab3605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8592B0-3F4D-4E17-8733-209BE79CB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850b43-0084-49e5-9078-946d62351265"/>
    <ds:schemaRef ds:uri="67dc70c5-8f9f-4055-893b-a754ab360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25E376-A083-4CA8-A7F8-97CE0BCD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TM04033921[[fn=Damasti]]</Template>
  <TotalTime>294</TotalTime>
  <Words>210</Words>
  <Application>Microsoft Office PowerPoint</Application>
  <PresentationFormat>Laajakuva</PresentationFormat>
  <Paragraphs>36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Impact</vt:lpstr>
      <vt:lpstr>Merkki</vt:lpstr>
      <vt:lpstr>        Satakunnan yhteisökeskuksen ajankohtaiset ja lasten ja nuorten harrastusrahasto</vt:lpstr>
      <vt:lpstr>Satakunnan yhteisökeskus yhdistysten tukena </vt:lpstr>
      <vt:lpstr>Lasten ja nuorten harrastusrahasto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satakunnan yhteisökeskuksen syyskokoukseen!</dc:title>
  <dc:creator>milja karjalainen</dc:creator>
  <cp:lastModifiedBy>Kouru Auli</cp:lastModifiedBy>
  <cp:revision>14</cp:revision>
  <dcterms:created xsi:type="dcterms:W3CDTF">2020-11-26T10:18:45Z</dcterms:created>
  <dcterms:modified xsi:type="dcterms:W3CDTF">2023-09-20T10:00:44Z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0x010100083AEF9EA93C8B4BB306EAAEDE87E664</vt:lpwstr>
  </property>
</Properties>
</file>