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4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270" r:id="rId13"/>
    <p:sldId id="274" r:id="rId14"/>
    <p:sldId id="276" r:id="rId15"/>
    <p:sldId id="271" r:id="rId16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CF24D-4FEE-4C18-BE47-02B044E05FDD}" v="169" dt="2024-02-08T14:15:49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gren Sari" userId="3dc98b75-d1da-4fc1-b341-6b05a94be41c" providerId="ADAL" clId="{C96CF24D-4FEE-4C18-BE47-02B044E05FDD}"/>
    <pc:docChg chg="undo custSel addSld delSld modSld">
      <pc:chgData name="Ågren Sari" userId="3dc98b75-d1da-4fc1-b341-6b05a94be41c" providerId="ADAL" clId="{C96CF24D-4FEE-4C18-BE47-02B044E05FDD}" dt="2024-02-08T14:16:01.686" v="2901" actId="6549"/>
      <pc:docMkLst>
        <pc:docMk/>
      </pc:docMkLst>
      <pc:sldChg chg="addSp delSp modSp new mod">
        <pc:chgData name="Ågren Sari" userId="3dc98b75-d1da-4fc1-b341-6b05a94be41c" providerId="ADAL" clId="{C96CF24D-4FEE-4C18-BE47-02B044E05FDD}" dt="2024-02-02T07:02:00.021" v="2015" actId="26606"/>
        <pc:sldMkLst>
          <pc:docMk/>
          <pc:sldMk cId="1108608491" sldId="266"/>
        </pc:sldMkLst>
        <pc:spChg chg="mod">
          <ac:chgData name="Ågren Sari" userId="3dc98b75-d1da-4fc1-b341-6b05a94be41c" providerId="ADAL" clId="{C96CF24D-4FEE-4C18-BE47-02B044E05FDD}" dt="2024-02-02T07:02:00.021" v="2015" actId="26606"/>
          <ac:spMkLst>
            <pc:docMk/>
            <pc:sldMk cId="1108608491" sldId="266"/>
            <ac:spMk id="2" creationId="{70116081-DA34-E9A9-0C22-55402A757518}"/>
          </ac:spMkLst>
        </pc:spChg>
        <pc:spChg chg="del mod">
          <ac:chgData name="Ågren Sari" userId="3dc98b75-d1da-4fc1-b341-6b05a94be41c" providerId="ADAL" clId="{C96CF24D-4FEE-4C18-BE47-02B044E05FDD}" dt="2024-02-02T07:02:00.021" v="2015" actId="26606"/>
          <ac:spMkLst>
            <pc:docMk/>
            <pc:sldMk cId="1108608491" sldId="266"/>
            <ac:spMk id="3" creationId="{C1E20857-A0E8-39DD-4320-F26C11135864}"/>
          </ac:spMkLst>
        </pc:spChg>
        <pc:spChg chg="mod">
          <ac:chgData name="Ågren Sari" userId="3dc98b75-d1da-4fc1-b341-6b05a94be41c" providerId="ADAL" clId="{C96CF24D-4FEE-4C18-BE47-02B044E05FDD}" dt="2024-02-02T07:02:00.021" v="2015" actId="26606"/>
          <ac:spMkLst>
            <pc:docMk/>
            <pc:sldMk cId="1108608491" sldId="266"/>
            <ac:spMk id="4" creationId="{22C3C4BF-0322-9452-CC83-7413C50D0163}"/>
          </ac:spMkLst>
        </pc:spChg>
        <pc:spChg chg="mod">
          <ac:chgData name="Ågren Sari" userId="3dc98b75-d1da-4fc1-b341-6b05a94be41c" providerId="ADAL" clId="{C96CF24D-4FEE-4C18-BE47-02B044E05FDD}" dt="2024-02-02T07:02:00.021" v="2015" actId="26606"/>
          <ac:spMkLst>
            <pc:docMk/>
            <pc:sldMk cId="1108608491" sldId="266"/>
            <ac:spMk id="5" creationId="{F5B528E3-E55E-4D82-2D63-1836B16105BE}"/>
          </ac:spMkLst>
        </pc:spChg>
        <pc:spChg chg="mod">
          <ac:chgData name="Ågren Sari" userId="3dc98b75-d1da-4fc1-b341-6b05a94be41c" providerId="ADAL" clId="{C96CF24D-4FEE-4C18-BE47-02B044E05FDD}" dt="2024-02-02T07:02:00.021" v="2015" actId="26606"/>
          <ac:spMkLst>
            <pc:docMk/>
            <pc:sldMk cId="1108608491" sldId="266"/>
            <ac:spMk id="6" creationId="{62066D9F-D136-D573-CA41-F8CF6AA8BC52}"/>
          </ac:spMkLst>
        </pc:spChg>
        <pc:graphicFrameChg chg="add">
          <ac:chgData name="Ågren Sari" userId="3dc98b75-d1da-4fc1-b341-6b05a94be41c" providerId="ADAL" clId="{C96CF24D-4FEE-4C18-BE47-02B044E05FDD}" dt="2024-02-02T07:02:00.021" v="2015" actId="26606"/>
          <ac:graphicFrameMkLst>
            <pc:docMk/>
            <pc:sldMk cId="1108608491" sldId="266"/>
            <ac:graphicFrameMk id="8" creationId="{042B0370-5A25-8677-CA9D-DDB85E4F4C52}"/>
          </ac:graphicFrameMkLst>
        </pc:graphicFrameChg>
      </pc:sldChg>
      <pc:sldChg chg="addSp delSp modSp new mod">
        <pc:chgData name="Ågren Sari" userId="3dc98b75-d1da-4fc1-b341-6b05a94be41c" providerId="ADAL" clId="{C96CF24D-4FEE-4C18-BE47-02B044E05FDD}" dt="2024-01-11T13:33:12.600" v="1122" actId="14734"/>
        <pc:sldMkLst>
          <pc:docMk/>
          <pc:sldMk cId="1397938166" sldId="267"/>
        </pc:sldMkLst>
        <pc:spChg chg="mod">
          <ac:chgData name="Ågren Sari" userId="3dc98b75-d1da-4fc1-b341-6b05a94be41c" providerId="ADAL" clId="{C96CF24D-4FEE-4C18-BE47-02B044E05FDD}" dt="2024-01-11T12:50:20.625" v="310" actId="20577"/>
          <ac:spMkLst>
            <pc:docMk/>
            <pc:sldMk cId="1397938166" sldId="267"/>
            <ac:spMk id="2" creationId="{676BD4D2-7B7E-B007-CF15-3FE33A917041}"/>
          </ac:spMkLst>
        </pc:spChg>
        <pc:spChg chg="del">
          <ac:chgData name="Ågren Sari" userId="3dc98b75-d1da-4fc1-b341-6b05a94be41c" providerId="ADAL" clId="{C96CF24D-4FEE-4C18-BE47-02B044E05FDD}" dt="2024-01-11T12:46:01.579" v="86" actId="3680"/>
          <ac:spMkLst>
            <pc:docMk/>
            <pc:sldMk cId="1397938166" sldId="267"/>
            <ac:spMk id="3" creationId="{6A8CC3E8-BE7F-7102-F193-AC95F0F9ABEC}"/>
          </ac:spMkLst>
        </pc:spChg>
        <pc:graphicFrameChg chg="add mod ord modGraphic">
          <ac:chgData name="Ågren Sari" userId="3dc98b75-d1da-4fc1-b341-6b05a94be41c" providerId="ADAL" clId="{C96CF24D-4FEE-4C18-BE47-02B044E05FDD}" dt="2024-01-11T13:33:12.600" v="1122" actId="14734"/>
          <ac:graphicFrameMkLst>
            <pc:docMk/>
            <pc:sldMk cId="1397938166" sldId="267"/>
            <ac:graphicFrameMk id="7" creationId="{4D2DEB54-6DCB-A038-14A3-29B1D79247C2}"/>
          </ac:graphicFrameMkLst>
        </pc:graphicFrameChg>
      </pc:sldChg>
      <pc:sldChg chg="addSp delSp modSp new mod">
        <pc:chgData name="Ågren Sari" userId="3dc98b75-d1da-4fc1-b341-6b05a94be41c" providerId="ADAL" clId="{C96CF24D-4FEE-4C18-BE47-02B044E05FDD}" dt="2024-02-02T13:09:08.040" v="2067" actId="27636"/>
        <pc:sldMkLst>
          <pc:docMk/>
          <pc:sldMk cId="2503014854" sldId="268"/>
        </pc:sldMkLst>
        <pc:spChg chg="mod">
          <ac:chgData name="Ågren Sari" userId="3dc98b75-d1da-4fc1-b341-6b05a94be41c" providerId="ADAL" clId="{C96CF24D-4FEE-4C18-BE47-02B044E05FDD}" dt="2024-02-02T11:15:41.040" v="2058" actId="20577"/>
          <ac:spMkLst>
            <pc:docMk/>
            <pc:sldMk cId="2503014854" sldId="268"/>
            <ac:spMk id="2" creationId="{4CC2E558-BB0E-715E-5E77-594E4512FF62}"/>
          </ac:spMkLst>
        </pc:spChg>
        <pc:spChg chg="del">
          <ac:chgData name="Ågren Sari" userId="3dc98b75-d1da-4fc1-b341-6b05a94be41c" providerId="ADAL" clId="{C96CF24D-4FEE-4C18-BE47-02B044E05FDD}" dt="2024-01-11T13:14:21.904" v="712" actId="3680"/>
          <ac:spMkLst>
            <pc:docMk/>
            <pc:sldMk cId="2503014854" sldId="268"/>
            <ac:spMk id="3" creationId="{3A985CEC-6AD4-8D9B-E661-DAF1D30CE78C}"/>
          </ac:spMkLst>
        </pc:spChg>
        <pc:spChg chg="mod">
          <ac:chgData name="Ågren Sari" userId="3dc98b75-d1da-4fc1-b341-6b05a94be41c" providerId="ADAL" clId="{C96CF24D-4FEE-4C18-BE47-02B044E05FDD}" dt="2024-02-02T13:08:44.712" v="2059" actId="1076"/>
          <ac:spMkLst>
            <pc:docMk/>
            <pc:sldMk cId="2503014854" sldId="268"/>
            <ac:spMk id="4" creationId="{80EA72DD-9B40-CCAD-6322-548D28D40E9A}"/>
          </ac:spMkLst>
        </pc:spChg>
        <pc:spChg chg="mod">
          <ac:chgData name="Ågren Sari" userId="3dc98b75-d1da-4fc1-b341-6b05a94be41c" providerId="ADAL" clId="{C96CF24D-4FEE-4C18-BE47-02B044E05FDD}" dt="2024-02-02T13:09:08.040" v="2067" actId="27636"/>
          <ac:spMkLst>
            <pc:docMk/>
            <pc:sldMk cId="2503014854" sldId="268"/>
            <ac:spMk id="5" creationId="{A1C182AF-D83C-3AC7-26E1-D2AE31C68DD6}"/>
          </ac:spMkLst>
        </pc:spChg>
        <pc:graphicFrameChg chg="add mod ord modGraphic">
          <ac:chgData name="Ågren Sari" userId="3dc98b75-d1da-4fc1-b341-6b05a94be41c" providerId="ADAL" clId="{C96CF24D-4FEE-4C18-BE47-02B044E05FDD}" dt="2024-01-11T13:24:01.209" v="950" actId="207"/>
          <ac:graphicFrameMkLst>
            <pc:docMk/>
            <pc:sldMk cId="2503014854" sldId="268"/>
            <ac:graphicFrameMk id="7" creationId="{9222D322-429E-A11E-11B5-3577F2B204FC}"/>
          </ac:graphicFrameMkLst>
        </pc:graphicFrameChg>
      </pc:sldChg>
      <pc:sldChg chg="addSp delSp modSp new mod">
        <pc:chgData name="Ågren Sari" userId="3dc98b75-d1da-4fc1-b341-6b05a94be41c" providerId="ADAL" clId="{C96CF24D-4FEE-4C18-BE47-02B044E05FDD}" dt="2024-01-11T13:45:27.096" v="1441" actId="20577"/>
        <pc:sldMkLst>
          <pc:docMk/>
          <pc:sldMk cId="1524892861" sldId="269"/>
        </pc:sldMkLst>
        <pc:spChg chg="mod">
          <ac:chgData name="Ågren Sari" userId="3dc98b75-d1da-4fc1-b341-6b05a94be41c" providerId="ADAL" clId="{C96CF24D-4FEE-4C18-BE47-02B044E05FDD}" dt="2024-01-11T13:30:20.110" v="1040" actId="20577"/>
          <ac:spMkLst>
            <pc:docMk/>
            <pc:sldMk cId="1524892861" sldId="269"/>
            <ac:spMk id="2" creationId="{415C91DC-2CBE-9CDB-09BB-93BE317219C3}"/>
          </ac:spMkLst>
        </pc:spChg>
        <pc:spChg chg="del">
          <ac:chgData name="Ågren Sari" userId="3dc98b75-d1da-4fc1-b341-6b05a94be41c" providerId="ADAL" clId="{C96CF24D-4FEE-4C18-BE47-02B044E05FDD}" dt="2024-01-11T13:28:07.677" v="952" actId="22"/>
          <ac:spMkLst>
            <pc:docMk/>
            <pc:sldMk cId="1524892861" sldId="269"/>
            <ac:spMk id="3" creationId="{2047E6AC-5278-1544-723B-3DF4E13D20EE}"/>
          </ac:spMkLst>
        </pc:spChg>
        <pc:spChg chg="add del mod">
          <ac:chgData name="Ågren Sari" userId="3dc98b75-d1da-4fc1-b341-6b05a94be41c" providerId="ADAL" clId="{C96CF24D-4FEE-4C18-BE47-02B044E05FDD}" dt="2024-01-11T13:30:40.142" v="1041" actId="3680"/>
          <ac:spMkLst>
            <pc:docMk/>
            <pc:sldMk cId="1524892861" sldId="269"/>
            <ac:spMk id="9" creationId="{FC078954-608D-C746-5BFE-ABA4388721DC}"/>
          </ac:spMkLst>
        </pc:spChg>
        <pc:spChg chg="add del mod">
          <ac:chgData name="Ågren Sari" userId="3dc98b75-d1da-4fc1-b341-6b05a94be41c" providerId="ADAL" clId="{C96CF24D-4FEE-4C18-BE47-02B044E05FDD}" dt="2024-01-11T13:31:08.223" v="1043" actId="3680"/>
          <ac:spMkLst>
            <pc:docMk/>
            <pc:sldMk cId="1524892861" sldId="269"/>
            <ac:spMk id="12" creationId="{A52D0316-F2B4-D7A8-3D6E-26C760366BF4}"/>
          </ac:spMkLst>
        </pc:spChg>
        <pc:graphicFrameChg chg="add del mod ord modGraphic">
          <ac:chgData name="Ågren Sari" userId="3dc98b75-d1da-4fc1-b341-6b05a94be41c" providerId="ADAL" clId="{C96CF24D-4FEE-4C18-BE47-02B044E05FDD}" dt="2024-01-11T13:30:58.628" v="1042" actId="478"/>
          <ac:graphicFrameMkLst>
            <pc:docMk/>
            <pc:sldMk cId="1524892861" sldId="269"/>
            <ac:graphicFrameMk id="10" creationId="{FA880280-F467-8409-78B3-E24E86975EC8}"/>
          </ac:graphicFrameMkLst>
        </pc:graphicFrameChg>
        <pc:graphicFrameChg chg="add mod ord modGraphic">
          <ac:chgData name="Ågren Sari" userId="3dc98b75-d1da-4fc1-b341-6b05a94be41c" providerId="ADAL" clId="{C96CF24D-4FEE-4C18-BE47-02B044E05FDD}" dt="2024-01-11T13:45:27.096" v="1441" actId="20577"/>
          <ac:graphicFrameMkLst>
            <pc:docMk/>
            <pc:sldMk cId="1524892861" sldId="269"/>
            <ac:graphicFrameMk id="13" creationId="{073355D2-AF76-D2CE-0B41-F72EA37BA399}"/>
          </ac:graphicFrameMkLst>
        </pc:graphicFrameChg>
        <pc:picChg chg="add del mod ord">
          <ac:chgData name="Ågren Sari" userId="3dc98b75-d1da-4fc1-b341-6b05a94be41c" providerId="ADAL" clId="{C96CF24D-4FEE-4C18-BE47-02B044E05FDD}" dt="2024-01-11T13:29:39.556" v="1019" actId="478"/>
          <ac:picMkLst>
            <pc:docMk/>
            <pc:sldMk cId="1524892861" sldId="269"/>
            <ac:picMk id="8" creationId="{A05843BA-7981-B9DF-2288-508690F9C44C}"/>
          </ac:picMkLst>
        </pc:picChg>
      </pc:sldChg>
      <pc:sldChg chg="addSp delSp modSp new mod modClrScheme chgLayout">
        <pc:chgData name="Ågren Sari" userId="3dc98b75-d1da-4fc1-b341-6b05a94be41c" providerId="ADAL" clId="{C96CF24D-4FEE-4C18-BE47-02B044E05FDD}" dt="2024-02-02T13:20:54.874" v="2300" actId="20577"/>
        <pc:sldMkLst>
          <pc:docMk/>
          <pc:sldMk cId="2585757173" sldId="270"/>
        </pc:sldMkLst>
        <pc:spChg chg="mod ord">
          <ac:chgData name="Ågren Sari" userId="3dc98b75-d1da-4fc1-b341-6b05a94be41c" providerId="ADAL" clId="{C96CF24D-4FEE-4C18-BE47-02B044E05FDD}" dt="2024-01-11T13:52:58.199" v="1738" actId="26606"/>
          <ac:spMkLst>
            <pc:docMk/>
            <pc:sldMk cId="2585757173" sldId="270"/>
            <ac:spMk id="2" creationId="{779C7883-8797-2843-0CD8-3C1499F09104}"/>
          </ac:spMkLst>
        </pc:spChg>
        <pc:spChg chg="del mod ord">
          <ac:chgData name="Ågren Sari" userId="3dc98b75-d1da-4fc1-b341-6b05a94be41c" providerId="ADAL" clId="{C96CF24D-4FEE-4C18-BE47-02B044E05FDD}" dt="2024-01-11T13:52:58.199" v="1738" actId="26606"/>
          <ac:spMkLst>
            <pc:docMk/>
            <pc:sldMk cId="2585757173" sldId="270"/>
            <ac:spMk id="3" creationId="{754274CF-10F0-06B9-0632-010318B86B5F}"/>
          </ac:spMkLst>
        </pc:spChg>
        <pc:spChg chg="mod ord">
          <ac:chgData name="Ågren Sari" userId="3dc98b75-d1da-4fc1-b341-6b05a94be41c" providerId="ADAL" clId="{C96CF24D-4FEE-4C18-BE47-02B044E05FDD}" dt="2024-01-11T13:52:58.199" v="1738" actId="26606"/>
          <ac:spMkLst>
            <pc:docMk/>
            <pc:sldMk cId="2585757173" sldId="270"/>
            <ac:spMk id="4" creationId="{F99E74D1-0148-29FF-224B-D33452DB2C91}"/>
          </ac:spMkLst>
        </pc:spChg>
        <pc:spChg chg="mod ord">
          <ac:chgData name="Ågren Sari" userId="3dc98b75-d1da-4fc1-b341-6b05a94be41c" providerId="ADAL" clId="{C96CF24D-4FEE-4C18-BE47-02B044E05FDD}" dt="2024-01-11T13:52:58.199" v="1738" actId="26606"/>
          <ac:spMkLst>
            <pc:docMk/>
            <pc:sldMk cId="2585757173" sldId="270"/>
            <ac:spMk id="5" creationId="{A4DC4B1B-245F-A658-3E0C-144CE4964731}"/>
          </ac:spMkLst>
        </pc:spChg>
        <pc:spChg chg="mod ord">
          <ac:chgData name="Ågren Sari" userId="3dc98b75-d1da-4fc1-b341-6b05a94be41c" providerId="ADAL" clId="{C96CF24D-4FEE-4C18-BE47-02B044E05FDD}" dt="2024-01-11T13:52:58.199" v="1738" actId="26606"/>
          <ac:spMkLst>
            <pc:docMk/>
            <pc:sldMk cId="2585757173" sldId="270"/>
            <ac:spMk id="6" creationId="{1DE00079-E67D-D2D3-B600-8DCA46F3D4CC}"/>
          </ac:spMkLst>
        </pc:spChg>
        <pc:spChg chg="add del mod ord">
          <ac:chgData name="Ågren Sari" userId="3dc98b75-d1da-4fc1-b341-6b05a94be41c" providerId="ADAL" clId="{C96CF24D-4FEE-4C18-BE47-02B044E05FDD}" dt="2024-01-11T13:52:58.199" v="1738" actId="26606"/>
          <ac:spMkLst>
            <pc:docMk/>
            <pc:sldMk cId="2585757173" sldId="270"/>
            <ac:spMk id="7" creationId="{13A620F6-9BE7-4554-92DA-1D7658D2BBBA}"/>
          </ac:spMkLst>
        </pc:spChg>
        <pc:graphicFrameChg chg="add mod">
          <ac:chgData name="Ågren Sari" userId="3dc98b75-d1da-4fc1-b341-6b05a94be41c" providerId="ADAL" clId="{C96CF24D-4FEE-4C18-BE47-02B044E05FDD}" dt="2024-02-02T13:20:54.874" v="2300" actId="20577"/>
          <ac:graphicFrameMkLst>
            <pc:docMk/>
            <pc:sldMk cId="2585757173" sldId="270"/>
            <ac:graphicFrameMk id="9" creationId="{10B1B3F9-88AA-0F77-5007-C2B7C4DEA057}"/>
          </ac:graphicFrameMkLst>
        </pc:graphicFrameChg>
      </pc:sldChg>
      <pc:sldChg chg="modSp new mod">
        <pc:chgData name="Ågren Sari" userId="3dc98b75-d1da-4fc1-b341-6b05a94be41c" providerId="ADAL" clId="{C96CF24D-4FEE-4C18-BE47-02B044E05FDD}" dt="2024-01-12T08:41:34.953" v="1991" actId="20577"/>
        <pc:sldMkLst>
          <pc:docMk/>
          <pc:sldMk cId="2914636876" sldId="271"/>
        </pc:sldMkLst>
        <pc:spChg chg="mod">
          <ac:chgData name="Ågren Sari" userId="3dc98b75-d1da-4fc1-b341-6b05a94be41c" providerId="ADAL" clId="{C96CF24D-4FEE-4C18-BE47-02B044E05FDD}" dt="2024-01-11T13:53:48.095" v="1750" actId="20577"/>
          <ac:spMkLst>
            <pc:docMk/>
            <pc:sldMk cId="2914636876" sldId="271"/>
            <ac:spMk id="2" creationId="{387DCBED-B428-2B5C-B24B-1EA5DCFC3C88}"/>
          </ac:spMkLst>
        </pc:spChg>
        <pc:spChg chg="mod">
          <ac:chgData name="Ågren Sari" userId="3dc98b75-d1da-4fc1-b341-6b05a94be41c" providerId="ADAL" clId="{C96CF24D-4FEE-4C18-BE47-02B044E05FDD}" dt="2024-01-12T08:41:34.953" v="1991" actId="20577"/>
          <ac:spMkLst>
            <pc:docMk/>
            <pc:sldMk cId="2914636876" sldId="271"/>
            <ac:spMk id="3" creationId="{8F147A6C-DE3F-4BCE-DD14-0ACF289ADFB1}"/>
          </ac:spMkLst>
        </pc:spChg>
      </pc:sldChg>
      <pc:sldChg chg="addSp delSp modSp new mod">
        <pc:chgData name="Ågren Sari" userId="3dc98b75-d1da-4fc1-b341-6b05a94be41c" providerId="ADAL" clId="{C96CF24D-4FEE-4C18-BE47-02B044E05FDD}" dt="2024-01-30T14:55:56.895" v="2013"/>
        <pc:sldMkLst>
          <pc:docMk/>
          <pc:sldMk cId="1753109409" sldId="272"/>
        </pc:sldMkLst>
        <pc:spChg chg="del">
          <ac:chgData name="Ågren Sari" userId="3dc98b75-d1da-4fc1-b341-6b05a94be41c" providerId="ADAL" clId="{C96CF24D-4FEE-4C18-BE47-02B044E05FDD}" dt="2024-01-30T14:53:35.395" v="1998" actId="1957"/>
          <ac:spMkLst>
            <pc:docMk/>
            <pc:sldMk cId="1753109409" sldId="272"/>
            <ac:spMk id="5" creationId="{B377BCFA-53BE-4367-249F-3A25E644428E}"/>
          </ac:spMkLst>
        </pc:spChg>
        <pc:spChg chg="mod">
          <ac:chgData name="Ågren Sari" userId="3dc98b75-d1da-4fc1-b341-6b05a94be41c" providerId="ADAL" clId="{C96CF24D-4FEE-4C18-BE47-02B044E05FDD}" dt="2024-01-30T14:55:39.563" v="2010"/>
          <ac:spMkLst>
            <pc:docMk/>
            <pc:sldMk cId="1753109409" sldId="272"/>
            <ac:spMk id="6" creationId="{69B751DB-D52A-4ED7-1007-4F36B3C40D10}"/>
          </ac:spMkLst>
        </pc:spChg>
        <pc:graphicFrameChg chg="add mod">
          <ac:chgData name="Ågren Sari" userId="3dc98b75-d1da-4fc1-b341-6b05a94be41c" providerId="ADAL" clId="{C96CF24D-4FEE-4C18-BE47-02B044E05FDD}" dt="2024-01-30T14:55:56.895" v="2013"/>
          <ac:graphicFrameMkLst>
            <pc:docMk/>
            <pc:sldMk cId="1753109409" sldId="272"/>
            <ac:graphicFrameMk id="9" creationId="{CC0D91EF-5F31-0286-1B33-A8874995064C}"/>
          </ac:graphicFrameMkLst>
        </pc:graphicFrameChg>
      </pc:sldChg>
      <pc:sldChg chg="addSp delSp modSp new del mod">
        <pc:chgData name="Ågren Sari" userId="3dc98b75-d1da-4fc1-b341-6b05a94be41c" providerId="ADAL" clId="{C96CF24D-4FEE-4C18-BE47-02B044E05FDD}" dt="2024-01-30T14:52:49.281" v="1995" actId="47"/>
        <pc:sldMkLst>
          <pc:docMk/>
          <pc:sldMk cId="4015648511" sldId="272"/>
        </pc:sldMkLst>
        <pc:spChg chg="del">
          <ac:chgData name="Ågren Sari" userId="3dc98b75-d1da-4fc1-b341-6b05a94be41c" providerId="ADAL" clId="{C96CF24D-4FEE-4C18-BE47-02B044E05FDD}" dt="2024-01-30T14:36:42.512" v="1994" actId="1957"/>
          <ac:spMkLst>
            <pc:docMk/>
            <pc:sldMk cId="4015648511" sldId="272"/>
            <ac:spMk id="5" creationId="{A25C24D7-2B0A-BAC2-EFE7-C06239DEB06B}"/>
          </ac:spMkLst>
        </pc:spChg>
        <pc:graphicFrameChg chg="add mod">
          <ac:chgData name="Ågren Sari" userId="3dc98b75-d1da-4fc1-b341-6b05a94be41c" providerId="ADAL" clId="{C96CF24D-4FEE-4C18-BE47-02B044E05FDD}" dt="2024-01-30T14:36:42.512" v="1994" actId="1957"/>
          <ac:graphicFrameMkLst>
            <pc:docMk/>
            <pc:sldMk cId="4015648511" sldId="272"/>
            <ac:graphicFrameMk id="9" creationId="{C64F9F43-CFE8-6DA6-58ED-0F0A91053F2C}"/>
          </ac:graphicFrameMkLst>
        </pc:graphicFrameChg>
      </pc:sldChg>
      <pc:sldChg chg="modSp new mod">
        <pc:chgData name="Ågren Sari" userId="3dc98b75-d1da-4fc1-b341-6b05a94be41c" providerId="ADAL" clId="{C96CF24D-4FEE-4C18-BE47-02B044E05FDD}" dt="2024-02-08T14:15:49.532" v="2900" actId="255"/>
        <pc:sldMkLst>
          <pc:docMk/>
          <pc:sldMk cId="220672677" sldId="273"/>
        </pc:sldMkLst>
        <pc:spChg chg="mod">
          <ac:chgData name="Ågren Sari" userId="3dc98b75-d1da-4fc1-b341-6b05a94be41c" providerId="ADAL" clId="{C96CF24D-4FEE-4C18-BE47-02B044E05FDD}" dt="2024-02-08T14:15:49.532" v="2900" actId="255"/>
          <ac:spMkLst>
            <pc:docMk/>
            <pc:sldMk cId="220672677" sldId="273"/>
            <ac:spMk id="5" creationId="{5C105E84-59F8-40BB-4741-7FADF6941ADA}"/>
          </ac:spMkLst>
        </pc:spChg>
        <pc:spChg chg="mod">
          <ac:chgData name="Ågren Sari" userId="3dc98b75-d1da-4fc1-b341-6b05a94be41c" providerId="ADAL" clId="{C96CF24D-4FEE-4C18-BE47-02B044E05FDD}" dt="2024-02-02T13:17:19.585" v="2078" actId="20577"/>
          <ac:spMkLst>
            <pc:docMk/>
            <pc:sldMk cId="220672677" sldId="273"/>
            <ac:spMk id="6" creationId="{025D2F6E-0724-3376-EE9B-A844C3C4FFBE}"/>
          </ac:spMkLst>
        </pc:spChg>
      </pc:sldChg>
      <pc:sldChg chg="modSp new mod">
        <pc:chgData name="Ågren Sari" userId="3dc98b75-d1da-4fc1-b341-6b05a94be41c" providerId="ADAL" clId="{C96CF24D-4FEE-4C18-BE47-02B044E05FDD}" dt="2024-02-08T14:16:01.686" v="2901" actId="6549"/>
        <pc:sldMkLst>
          <pc:docMk/>
          <pc:sldMk cId="1327425782" sldId="274"/>
        </pc:sldMkLst>
        <pc:spChg chg="mod">
          <ac:chgData name="Ågren Sari" userId="3dc98b75-d1da-4fc1-b341-6b05a94be41c" providerId="ADAL" clId="{C96CF24D-4FEE-4C18-BE47-02B044E05FDD}" dt="2024-02-02T13:27:05.137" v="2417" actId="20577"/>
          <ac:spMkLst>
            <pc:docMk/>
            <pc:sldMk cId="1327425782" sldId="274"/>
            <ac:spMk id="2" creationId="{3E4ED398-9771-B6EF-A86C-EBC7DD8782E3}"/>
          </ac:spMkLst>
        </pc:spChg>
        <pc:spChg chg="mod">
          <ac:chgData name="Ågren Sari" userId="3dc98b75-d1da-4fc1-b341-6b05a94be41c" providerId="ADAL" clId="{C96CF24D-4FEE-4C18-BE47-02B044E05FDD}" dt="2024-02-08T14:16:01.686" v="2901" actId="6549"/>
          <ac:spMkLst>
            <pc:docMk/>
            <pc:sldMk cId="1327425782" sldId="274"/>
            <ac:spMk id="3" creationId="{244B1321-E03B-2292-0228-648D49B75829}"/>
          </ac:spMkLst>
        </pc:spChg>
      </pc:sldChg>
      <pc:sldChg chg="addSp new del mod">
        <pc:chgData name="Ågren Sari" userId="3dc98b75-d1da-4fc1-b341-6b05a94be41c" providerId="ADAL" clId="{C96CF24D-4FEE-4C18-BE47-02B044E05FDD}" dt="2024-02-02T13:57:18.948" v="2899" actId="47"/>
        <pc:sldMkLst>
          <pc:docMk/>
          <pc:sldMk cId="1769013217" sldId="275"/>
        </pc:sldMkLst>
        <pc:spChg chg="add">
          <ac:chgData name="Ågren Sari" userId="3dc98b75-d1da-4fc1-b341-6b05a94be41c" providerId="ADAL" clId="{C96CF24D-4FEE-4C18-BE47-02B044E05FDD}" dt="2024-02-02T13:40:26.378" v="2851" actId="22"/>
          <ac:spMkLst>
            <pc:docMk/>
            <pc:sldMk cId="1769013217" sldId="275"/>
            <ac:spMk id="6" creationId="{CF95C33C-AEC0-CB1B-ACC5-E99C340A6BD2}"/>
          </ac:spMkLst>
        </pc:spChg>
      </pc:sldChg>
      <pc:sldChg chg="delSp modSp new mod">
        <pc:chgData name="Ågren Sari" userId="3dc98b75-d1da-4fc1-b341-6b05a94be41c" providerId="ADAL" clId="{C96CF24D-4FEE-4C18-BE47-02B044E05FDD}" dt="2024-02-02T13:47:08.766" v="2898" actId="20577"/>
        <pc:sldMkLst>
          <pc:docMk/>
          <pc:sldMk cId="2671362595" sldId="276"/>
        </pc:sldMkLst>
        <pc:spChg chg="mod">
          <ac:chgData name="Ågren Sari" userId="3dc98b75-d1da-4fc1-b341-6b05a94be41c" providerId="ADAL" clId="{C96CF24D-4FEE-4C18-BE47-02B044E05FDD}" dt="2024-02-02T13:47:08.766" v="2898" actId="20577"/>
          <ac:spMkLst>
            <pc:docMk/>
            <pc:sldMk cId="2671362595" sldId="276"/>
            <ac:spMk id="5" creationId="{4B59F6C4-72B8-8518-7C26-D1F53A617A57}"/>
          </ac:spMkLst>
        </pc:spChg>
        <pc:spChg chg="del mod">
          <ac:chgData name="Ågren Sari" userId="3dc98b75-d1da-4fc1-b341-6b05a94be41c" providerId="ADAL" clId="{C96CF24D-4FEE-4C18-BE47-02B044E05FDD}" dt="2024-02-02T13:40:46.233" v="2854" actId="478"/>
          <ac:spMkLst>
            <pc:docMk/>
            <pc:sldMk cId="2671362595" sldId="276"/>
            <ac:spMk id="6" creationId="{9B8623C3-7953-26F7-F621-0C4497DFAD3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3732137649464E-2"/>
          <c:y val="3.733437502692797E-2"/>
          <c:w val="0.95285478638086907"/>
          <c:h val="0.81066084720533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2"/>
                <c:pt idx="0">
                  <c:v>8. lk tytöt</c:v>
                </c:pt>
                <c:pt idx="1">
                  <c:v>8.lk pojat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31.7</c:v>
                </c:pt>
                <c:pt idx="1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D-48DB-8BA2-F2ECD487546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2"/>
                <c:pt idx="0">
                  <c:v>8. lk tytöt</c:v>
                </c:pt>
                <c:pt idx="1">
                  <c:v>8.lk pojat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46.8</c:v>
                </c:pt>
                <c:pt idx="1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D-48DB-8BA2-F2ECD487546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2"/>
                <c:pt idx="0">
                  <c:v>8. lk tytöt</c:v>
                </c:pt>
                <c:pt idx="1">
                  <c:v>8.lk pojat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3BD-48DB-8BA2-F2ECD4875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152447"/>
        <c:axId val="878123743"/>
      </c:barChart>
      <c:catAx>
        <c:axId val="22615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123743"/>
        <c:crosses val="autoZero"/>
        <c:auto val="1"/>
        <c:lblAlgn val="ctr"/>
        <c:lblOffset val="100"/>
        <c:noMultiLvlLbl val="0"/>
      </c:catAx>
      <c:valAx>
        <c:axId val="87812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615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10228929717119"/>
          <c:y val="0.92574132842005119"/>
          <c:w val="0.13412866360454942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11B50-A9F4-4E9A-9FD9-9EF54507564B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80FF072-B4B7-4C13-A1A5-4529C968DD9C}">
      <dgm:prSet/>
      <dgm:spPr/>
      <dgm:t>
        <a:bodyPr/>
        <a:lstStyle/>
        <a:p>
          <a:r>
            <a:rPr lang="fi-FI"/>
            <a:t>Perusopetuksen 5. ja 8. vuosiluokkien oppilaille tarkoitettu fyysisen toimintakyvyn valtakunnallinen mittausjärjestelmä</a:t>
          </a:r>
          <a:endParaRPr lang="en-US"/>
        </a:p>
      </dgm:t>
    </dgm:pt>
    <dgm:pt modelId="{DE777FD9-85A3-483B-800D-711A8215DCAE}" type="parTrans" cxnId="{58524DCD-DED7-4243-B5ED-197C63989BB8}">
      <dgm:prSet/>
      <dgm:spPr/>
      <dgm:t>
        <a:bodyPr/>
        <a:lstStyle/>
        <a:p>
          <a:endParaRPr lang="en-US"/>
        </a:p>
      </dgm:t>
    </dgm:pt>
    <dgm:pt modelId="{98C9C783-C5E1-4F1D-8C14-17DC199F266F}" type="sibTrans" cxnId="{58524DCD-DED7-4243-B5ED-197C63989BB8}">
      <dgm:prSet/>
      <dgm:spPr/>
      <dgm:t>
        <a:bodyPr/>
        <a:lstStyle/>
        <a:p>
          <a:endParaRPr lang="en-US"/>
        </a:p>
      </dgm:t>
    </dgm:pt>
    <dgm:pt modelId="{51D566CF-ED62-461A-8043-B2F8589E2091}">
      <dgm:prSet/>
      <dgm:spPr/>
      <dgm:t>
        <a:bodyPr/>
        <a:lstStyle/>
        <a:p>
          <a:r>
            <a:rPr lang="fi-FI"/>
            <a:t>Mitataan fyysisisä ominaisuuksia (kestävyys, nopeus, voima ja liikkuvuus), motorisia taitoja (tasa-paino-, liikkumis- ja välineenkäsittelytaidot) sekä havaintomotorisia taitoja.</a:t>
          </a:r>
          <a:endParaRPr lang="en-US"/>
        </a:p>
      </dgm:t>
    </dgm:pt>
    <dgm:pt modelId="{0C12D7EE-4FAE-4A71-93C2-5D7658A4483E}" type="parTrans" cxnId="{0AD0F041-620A-4C1C-9359-B3D639162E3B}">
      <dgm:prSet/>
      <dgm:spPr/>
      <dgm:t>
        <a:bodyPr/>
        <a:lstStyle/>
        <a:p>
          <a:endParaRPr lang="en-US"/>
        </a:p>
      </dgm:t>
    </dgm:pt>
    <dgm:pt modelId="{DCC3F15F-ACC6-40E5-BF81-9FF191657E6A}" type="sibTrans" cxnId="{0AD0F041-620A-4C1C-9359-B3D639162E3B}">
      <dgm:prSet/>
      <dgm:spPr/>
      <dgm:t>
        <a:bodyPr/>
        <a:lstStyle/>
        <a:p>
          <a:endParaRPr lang="en-US"/>
        </a:p>
      </dgm:t>
    </dgm:pt>
    <dgm:pt modelId="{ACC6D73A-D8FE-4C5C-9745-56E292E17C59}">
      <dgm:prSet/>
      <dgm:spPr/>
      <dgm:t>
        <a:bodyPr/>
        <a:lstStyle/>
        <a:p>
          <a:r>
            <a:rPr lang="fi-FI"/>
            <a:t>Mittauksia hyödynnetään mm. koulujen liikunnanopetuksessa, koulujen terveystarkastuksissa, sekä valtakunnallisten, alueellisten ja paikallisten hyvinvointitoimenpiteiden suunnittelussa, seurannassa ja arvioinnissa.</a:t>
          </a:r>
          <a:endParaRPr lang="en-US"/>
        </a:p>
      </dgm:t>
    </dgm:pt>
    <dgm:pt modelId="{839AA644-5347-4808-80CE-BAE03D41FD9F}" type="parTrans" cxnId="{4BFFAF19-D8F9-4A4E-A8D8-160D6EFC8379}">
      <dgm:prSet/>
      <dgm:spPr/>
      <dgm:t>
        <a:bodyPr/>
        <a:lstStyle/>
        <a:p>
          <a:endParaRPr lang="en-US"/>
        </a:p>
      </dgm:t>
    </dgm:pt>
    <dgm:pt modelId="{FC675488-EF74-4B1E-A76F-5D05EA44D751}" type="sibTrans" cxnId="{4BFFAF19-D8F9-4A4E-A8D8-160D6EFC8379}">
      <dgm:prSet/>
      <dgm:spPr/>
      <dgm:t>
        <a:bodyPr/>
        <a:lstStyle/>
        <a:p>
          <a:endParaRPr lang="en-US"/>
        </a:p>
      </dgm:t>
    </dgm:pt>
    <dgm:pt modelId="{2A0225CA-9D54-4F35-9070-BAA27D139611}" type="pres">
      <dgm:prSet presAssocID="{22B11B50-A9F4-4E9A-9FD9-9EF5450756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DD374E31-4EC9-4010-99CA-4EA35D8DCCC6}" type="pres">
      <dgm:prSet presAssocID="{180FF072-B4B7-4C13-A1A5-4529C968DD9C}" presName="thickLine" presStyleLbl="alignNode1" presStyleIdx="0" presStyleCnt="3"/>
      <dgm:spPr/>
    </dgm:pt>
    <dgm:pt modelId="{4819A0FC-1FB5-47E4-8BA6-BBCF808D7163}" type="pres">
      <dgm:prSet presAssocID="{180FF072-B4B7-4C13-A1A5-4529C968DD9C}" presName="horz1" presStyleCnt="0"/>
      <dgm:spPr/>
    </dgm:pt>
    <dgm:pt modelId="{D4C64E8F-E749-4BF6-95C2-325225E46A32}" type="pres">
      <dgm:prSet presAssocID="{180FF072-B4B7-4C13-A1A5-4529C968DD9C}" presName="tx1" presStyleLbl="revTx" presStyleIdx="0" presStyleCnt="3"/>
      <dgm:spPr/>
      <dgm:t>
        <a:bodyPr/>
        <a:lstStyle/>
        <a:p>
          <a:endParaRPr lang="fi-FI"/>
        </a:p>
      </dgm:t>
    </dgm:pt>
    <dgm:pt modelId="{EB8A0E41-F685-4EBA-813E-E43B30879CA9}" type="pres">
      <dgm:prSet presAssocID="{180FF072-B4B7-4C13-A1A5-4529C968DD9C}" presName="vert1" presStyleCnt="0"/>
      <dgm:spPr/>
    </dgm:pt>
    <dgm:pt modelId="{1E037756-7888-4D07-8AC3-CE0017763F45}" type="pres">
      <dgm:prSet presAssocID="{51D566CF-ED62-461A-8043-B2F8589E2091}" presName="thickLine" presStyleLbl="alignNode1" presStyleIdx="1" presStyleCnt="3"/>
      <dgm:spPr/>
    </dgm:pt>
    <dgm:pt modelId="{31A4DAD3-D2DE-4EC1-AF20-97A2FB776798}" type="pres">
      <dgm:prSet presAssocID="{51D566CF-ED62-461A-8043-B2F8589E2091}" presName="horz1" presStyleCnt="0"/>
      <dgm:spPr/>
    </dgm:pt>
    <dgm:pt modelId="{E450BFC8-4949-4D71-AC5B-6D7F068C839E}" type="pres">
      <dgm:prSet presAssocID="{51D566CF-ED62-461A-8043-B2F8589E2091}" presName="tx1" presStyleLbl="revTx" presStyleIdx="1" presStyleCnt="3"/>
      <dgm:spPr/>
      <dgm:t>
        <a:bodyPr/>
        <a:lstStyle/>
        <a:p>
          <a:endParaRPr lang="fi-FI"/>
        </a:p>
      </dgm:t>
    </dgm:pt>
    <dgm:pt modelId="{A6DD326E-5623-4865-AB25-BE18DFFB0F42}" type="pres">
      <dgm:prSet presAssocID="{51D566CF-ED62-461A-8043-B2F8589E2091}" presName="vert1" presStyleCnt="0"/>
      <dgm:spPr/>
    </dgm:pt>
    <dgm:pt modelId="{1CA8D378-FECD-4F1C-94A6-613F7F6FE505}" type="pres">
      <dgm:prSet presAssocID="{ACC6D73A-D8FE-4C5C-9745-56E292E17C59}" presName="thickLine" presStyleLbl="alignNode1" presStyleIdx="2" presStyleCnt="3"/>
      <dgm:spPr/>
    </dgm:pt>
    <dgm:pt modelId="{B1BED2F7-1FBF-4F30-91AD-6AF7ACB42646}" type="pres">
      <dgm:prSet presAssocID="{ACC6D73A-D8FE-4C5C-9745-56E292E17C59}" presName="horz1" presStyleCnt="0"/>
      <dgm:spPr/>
    </dgm:pt>
    <dgm:pt modelId="{BAF14510-5DB6-4DD2-BC34-A8F4D056B6E5}" type="pres">
      <dgm:prSet presAssocID="{ACC6D73A-D8FE-4C5C-9745-56E292E17C59}" presName="tx1" presStyleLbl="revTx" presStyleIdx="2" presStyleCnt="3"/>
      <dgm:spPr/>
      <dgm:t>
        <a:bodyPr/>
        <a:lstStyle/>
        <a:p>
          <a:endParaRPr lang="fi-FI"/>
        </a:p>
      </dgm:t>
    </dgm:pt>
    <dgm:pt modelId="{66F51C5A-907B-4D32-A8E1-2F84470F2149}" type="pres">
      <dgm:prSet presAssocID="{ACC6D73A-D8FE-4C5C-9745-56E292E17C59}" presName="vert1" presStyleCnt="0"/>
      <dgm:spPr/>
    </dgm:pt>
  </dgm:ptLst>
  <dgm:cxnLst>
    <dgm:cxn modelId="{0AD0F041-620A-4C1C-9359-B3D639162E3B}" srcId="{22B11B50-A9F4-4E9A-9FD9-9EF54507564B}" destId="{51D566CF-ED62-461A-8043-B2F8589E2091}" srcOrd="1" destOrd="0" parTransId="{0C12D7EE-4FAE-4A71-93C2-5D7658A4483E}" sibTransId="{DCC3F15F-ACC6-40E5-BF81-9FF191657E6A}"/>
    <dgm:cxn modelId="{58524DCD-DED7-4243-B5ED-197C63989BB8}" srcId="{22B11B50-A9F4-4E9A-9FD9-9EF54507564B}" destId="{180FF072-B4B7-4C13-A1A5-4529C968DD9C}" srcOrd="0" destOrd="0" parTransId="{DE777FD9-85A3-483B-800D-711A8215DCAE}" sibTransId="{98C9C783-C5E1-4F1D-8C14-17DC199F266F}"/>
    <dgm:cxn modelId="{4BFFAF19-D8F9-4A4E-A8D8-160D6EFC8379}" srcId="{22B11B50-A9F4-4E9A-9FD9-9EF54507564B}" destId="{ACC6D73A-D8FE-4C5C-9745-56E292E17C59}" srcOrd="2" destOrd="0" parTransId="{839AA644-5347-4808-80CE-BAE03D41FD9F}" sibTransId="{FC675488-EF74-4B1E-A76F-5D05EA44D751}"/>
    <dgm:cxn modelId="{326BED46-406E-443D-BC4F-12131A29BF91}" type="presOf" srcId="{51D566CF-ED62-461A-8043-B2F8589E2091}" destId="{E450BFC8-4949-4D71-AC5B-6D7F068C839E}" srcOrd="0" destOrd="0" presId="urn:microsoft.com/office/officeart/2008/layout/LinedList"/>
    <dgm:cxn modelId="{2EC0290C-9E90-43D9-B5E0-23297921E0E3}" type="presOf" srcId="{22B11B50-A9F4-4E9A-9FD9-9EF54507564B}" destId="{2A0225CA-9D54-4F35-9070-BAA27D139611}" srcOrd="0" destOrd="0" presId="urn:microsoft.com/office/officeart/2008/layout/LinedList"/>
    <dgm:cxn modelId="{2EC50F74-1E50-46E1-B720-E1372C56A61C}" type="presOf" srcId="{180FF072-B4B7-4C13-A1A5-4529C968DD9C}" destId="{D4C64E8F-E749-4BF6-95C2-325225E46A32}" srcOrd="0" destOrd="0" presId="urn:microsoft.com/office/officeart/2008/layout/LinedList"/>
    <dgm:cxn modelId="{078C0478-A4F5-4021-BC09-A7D05DB28BA4}" type="presOf" srcId="{ACC6D73A-D8FE-4C5C-9745-56E292E17C59}" destId="{BAF14510-5DB6-4DD2-BC34-A8F4D056B6E5}" srcOrd="0" destOrd="0" presId="urn:microsoft.com/office/officeart/2008/layout/LinedList"/>
    <dgm:cxn modelId="{9769B72A-4D57-407E-9A91-5D07C91628C4}" type="presParOf" srcId="{2A0225CA-9D54-4F35-9070-BAA27D139611}" destId="{DD374E31-4EC9-4010-99CA-4EA35D8DCCC6}" srcOrd="0" destOrd="0" presId="urn:microsoft.com/office/officeart/2008/layout/LinedList"/>
    <dgm:cxn modelId="{4A208F12-A4EC-448B-A31F-1E4386BB61D1}" type="presParOf" srcId="{2A0225CA-9D54-4F35-9070-BAA27D139611}" destId="{4819A0FC-1FB5-47E4-8BA6-BBCF808D7163}" srcOrd="1" destOrd="0" presId="urn:microsoft.com/office/officeart/2008/layout/LinedList"/>
    <dgm:cxn modelId="{A3F2D758-04B6-4746-B751-F33C3081241A}" type="presParOf" srcId="{4819A0FC-1FB5-47E4-8BA6-BBCF808D7163}" destId="{D4C64E8F-E749-4BF6-95C2-325225E46A32}" srcOrd="0" destOrd="0" presId="urn:microsoft.com/office/officeart/2008/layout/LinedList"/>
    <dgm:cxn modelId="{EFBC248C-4DFE-413D-8749-F44ED172CBAD}" type="presParOf" srcId="{4819A0FC-1FB5-47E4-8BA6-BBCF808D7163}" destId="{EB8A0E41-F685-4EBA-813E-E43B30879CA9}" srcOrd="1" destOrd="0" presId="urn:microsoft.com/office/officeart/2008/layout/LinedList"/>
    <dgm:cxn modelId="{45708867-E982-4DC3-A208-0A134844C723}" type="presParOf" srcId="{2A0225CA-9D54-4F35-9070-BAA27D139611}" destId="{1E037756-7888-4D07-8AC3-CE0017763F45}" srcOrd="2" destOrd="0" presId="urn:microsoft.com/office/officeart/2008/layout/LinedList"/>
    <dgm:cxn modelId="{6CE7443A-3479-48A9-B733-C1187AE85437}" type="presParOf" srcId="{2A0225CA-9D54-4F35-9070-BAA27D139611}" destId="{31A4DAD3-D2DE-4EC1-AF20-97A2FB776798}" srcOrd="3" destOrd="0" presId="urn:microsoft.com/office/officeart/2008/layout/LinedList"/>
    <dgm:cxn modelId="{023A66CF-BF84-47A3-A33A-974C03A60545}" type="presParOf" srcId="{31A4DAD3-D2DE-4EC1-AF20-97A2FB776798}" destId="{E450BFC8-4949-4D71-AC5B-6D7F068C839E}" srcOrd="0" destOrd="0" presId="urn:microsoft.com/office/officeart/2008/layout/LinedList"/>
    <dgm:cxn modelId="{2BBCD9F4-1A83-4931-B60F-01A7D755BED1}" type="presParOf" srcId="{31A4DAD3-D2DE-4EC1-AF20-97A2FB776798}" destId="{A6DD326E-5623-4865-AB25-BE18DFFB0F42}" srcOrd="1" destOrd="0" presId="urn:microsoft.com/office/officeart/2008/layout/LinedList"/>
    <dgm:cxn modelId="{45272632-50A7-4EA5-A654-020871BBCAF4}" type="presParOf" srcId="{2A0225CA-9D54-4F35-9070-BAA27D139611}" destId="{1CA8D378-FECD-4F1C-94A6-613F7F6FE505}" srcOrd="4" destOrd="0" presId="urn:microsoft.com/office/officeart/2008/layout/LinedList"/>
    <dgm:cxn modelId="{13C9CDA8-C2D6-4FDD-BCF5-FB77B9B81769}" type="presParOf" srcId="{2A0225CA-9D54-4F35-9070-BAA27D139611}" destId="{B1BED2F7-1FBF-4F30-91AD-6AF7ACB42646}" srcOrd="5" destOrd="0" presId="urn:microsoft.com/office/officeart/2008/layout/LinedList"/>
    <dgm:cxn modelId="{4E6E87A7-E3E0-47EA-B63E-93F7AB576BF5}" type="presParOf" srcId="{B1BED2F7-1FBF-4F30-91AD-6AF7ACB42646}" destId="{BAF14510-5DB6-4DD2-BC34-A8F4D056B6E5}" srcOrd="0" destOrd="0" presId="urn:microsoft.com/office/officeart/2008/layout/LinedList"/>
    <dgm:cxn modelId="{A5F9F0FA-EE81-4AA3-AFE8-A7FB03E36957}" type="presParOf" srcId="{B1BED2F7-1FBF-4F30-91AD-6AF7ACB42646}" destId="{66F51C5A-907B-4D32-A8E1-2F84470F21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15FDE-712B-42C4-BDB6-FBD872D356A4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EA46A39-D8B4-4982-9641-88516FFB27C1}">
      <dgm:prSet/>
      <dgm:spPr/>
      <dgm:t>
        <a:bodyPr/>
        <a:lstStyle/>
        <a:p>
          <a:r>
            <a:rPr lang="fi-FI"/>
            <a:t>5. luokkalaisista 94%  (386)</a:t>
          </a:r>
          <a:endParaRPr lang="en-US"/>
        </a:p>
      </dgm:t>
    </dgm:pt>
    <dgm:pt modelId="{1A767A8E-0040-4162-977C-59830C607979}" type="parTrans" cxnId="{BFC34C74-5543-4112-860F-80BC392EE24E}">
      <dgm:prSet/>
      <dgm:spPr/>
      <dgm:t>
        <a:bodyPr/>
        <a:lstStyle/>
        <a:p>
          <a:endParaRPr lang="en-US"/>
        </a:p>
      </dgm:t>
    </dgm:pt>
    <dgm:pt modelId="{F4865EAA-9DCD-4933-9D5C-837158C3A54C}" type="sibTrans" cxnId="{BFC34C74-5543-4112-860F-80BC392EE24E}">
      <dgm:prSet/>
      <dgm:spPr/>
      <dgm:t>
        <a:bodyPr/>
        <a:lstStyle/>
        <a:p>
          <a:endParaRPr lang="en-US"/>
        </a:p>
      </dgm:t>
    </dgm:pt>
    <dgm:pt modelId="{81766793-7576-4B3C-9842-8CA7BB804E7A}">
      <dgm:prSet/>
      <dgm:spPr/>
      <dgm:t>
        <a:bodyPr/>
        <a:lstStyle/>
        <a:p>
          <a:r>
            <a:rPr lang="fi-FI"/>
            <a:t>8. luokkalaisista 96% (433)</a:t>
          </a:r>
          <a:endParaRPr lang="en-US"/>
        </a:p>
      </dgm:t>
    </dgm:pt>
    <dgm:pt modelId="{C6711040-CBDC-4AA8-9FA2-C1EFBB632480}" type="parTrans" cxnId="{CDE74D87-CEE4-4E65-B0E9-C14E6757F922}">
      <dgm:prSet/>
      <dgm:spPr/>
      <dgm:t>
        <a:bodyPr/>
        <a:lstStyle/>
        <a:p>
          <a:endParaRPr lang="en-US"/>
        </a:p>
      </dgm:t>
    </dgm:pt>
    <dgm:pt modelId="{BC6E459C-B4C0-4D15-A992-F668376C453A}" type="sibTrans" cxnId="{CDE74D87-CEE4-4E65-B0E9-C14E6757F922}">
      <dgm:prSet/>
      <dgm:spPr/>
      <dgm:t>
        <a:bodyPr/>
        <a:lstStyle/>
        <a:p>
          <a:endParaRPr lang="en-US"/>
        </a:p>
      </dgm:t>
    </dgm:pt>
    <dgm:pt modelId="{3E3C3892-39A3-48FC-B273-2890745F26CB}" type="pres">
      <dgm:prSet presAssocID="{6B415FDE-712B-42C4-BDB6-FBD872D356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88CD41BB-9A0D-4CD5-A30A-9899CFCAA132}" type="pres">
      <dgm:prSet presAssocID="{CEA46A39-D8B4-4982-9641-88516FFB27C1}" presName="hierRoot1" presStyleCnt="0"/>
      <dgm:spPr/>
    </dgm:pt>
    <dgm:pt modelId="{F0C45B84-3D37-4268-8BD5-E28489E52E7F}" type="pres">
      <dgm:prSet presAssocID="{CEA46A39-D8B4-4982-9641-88516FFB27C1}" presName="composite" presStyleCnt="0"/>
      <dgm:spPr/>
    </dgm:pt>
    <dgm:pt modelId="{D020F272-1023-40A6-97E7-05F61C71C303}" type="pres">
      <dgm:prSet presAssocID="{CEA46A39-D8B4-4982-9641-88516FFB27C1}" presName="background" presStyleLbl="node0" presStyleIdx="0" presStyleCnt="2"/>
      <dgm:spPr/>
    </dgm:pt>
    <dgm:pt modelId="{BE64FB9D-7F5E-4ADF-9DC0-99F23A13A3B8}" type="pres">
      <dgm:prSet presAssocID="{CEA46A39-D8B4-4982-9641-88516FFB27C1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6E60249-FE70-4153-87C6-F0BD123B0521}" type="pres">
      <dgm:prSet presAssocID="{CEA46A39-D8B4-4982-9641-88516FFB27C1}" presName="hierChild2" presStyleCnt="0"/>
      <dgm:spPr/>
    </dgm:pt>
    <dgm:pt modelId="{B7B5B1F6-B9AE-49E6-AD2E-757D4C7FDF26}" type="pres">
      <dgm:prSet presAssocID="{81766793-7576-4B3C-9842-8CA7BB804E7A}" presName="hierRoot1" presStyleCnt="0"/>
      <dgm:spPr/>
    </dgm:pt>
    <dgm:pt modelId="{165E0E9E-45E1-45ED-AFD1-A818DE1580F1}" type="pres">
      <dgm:prSet presAssocID="{81766793-7576-4B3C-9842-8CA7BB804E7A}" presName="composite" presStyleCnt="0"/>
      <dgm:spPr/>
    </dgm:pt>
    <dgm:pt modelId="{15E760E7-B108-46A6-A8B1-CAED29BA8B65}" type="pres">
      <dgm:prSet presAssocID="{81766793-7576-4B3C-9842-8CA7BB804E7A}" presName="background" presStyleLbl="node0" presStyleIdx="1" presStyleCnt="2"/>
      <dgm:spPr/>
    </dgm:pt>
    <dgm:pt modelId="{1F25E194-DF3B-496D-9374-88199EBE9B99}" type="pres">
      <dgm:prSet presAssocID="{81766793-7576-4B3C-9842-8CA7BB804E7A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A52221A-0386-4B05-8964-7B4B870F97C5}" type="pres">
      <dgm:prSet presAssocID="{81766793-7576-4B3C-9842-8CA7BB804E7A}" presName="hierChild2" presStyleCnt="0"/>
      <dgm:spPr/>
    </dgm:pt>
  </dgm:ptLst>
  <dgm:cxnLst>
    <dgm:cxn modelId="{C3358536-9021-4C7B-8993-99CEEB63693B}" type="presOf" srcId="{6B415FDE-712B-42C4-BDB6-FBD872D356A4}" destId="{3E3C3892-39A3-48FC-B273-2890745F26CB}" srcOrd="0" destOrd="0" presId="urn:microsoft.com/office/officeart/2005/8/layout/hierarchy1"/>
    <dgm:cxn modelId="{DC22E03D-2289-4992-9AEF-B7B69766180D}" type="presOf" srcId="{CEA46A39-D8B4-4982-9641-88516FFB27C1}" destId="{BE64FB9D-7F5E-4ADF-9DC0-99F23A13A3B8}" srcOrd="0" destOrd="0" presId="urn:microsoft.com/office/officeart/2005/8/layout/hierarchy1"/>
    <dgm:cxn modelId="{BFC34C74-5543-4112-860F-80BC392EE24E}" srcId="{6B415FDE-712B-42C4-BDB6-FBD872D356A4}" destId="{CEA46A39-D8B4-4982-9641-88516FFB27C1}" srcOrd="0" destOrd="0" parTransId="{1A767A8E-0040-4162-977C-59830C607979}" sibTransId="{F4865EAA-9DCD-4933-9D5C-837158C3A54C}"/>
    <dgm:cxn modelId="{D85D8A0D-3E31-4D63-99DB-836218D9E4DE}" type="presOf" srcId="{81766793-7576-4B3C-9842-8CA7BB804E7A}" destId="{1F25E194-DF3B-496D-9374-88199EBE9B99}" srcOrd="0" destOrd="0" presId="urn:microsoft.com/office/officeart/2005/8/layout/hierarchy1"/>
    <dgm:cxn modelId="{CDE74D87-CEE4-4E65-B0E9-C14E6757F922}" srcId="{6B415FDE-712B-42C4-BDB6-FBD872D356A4}" destId="{81766793-7576-4B3C-9842-8CA7BB804E7A}" srcOrd="1" destOrd="0" parTransId="{C6711040-CBDC-4AA8-9FA2-C1EFBB632480}" sibTransId="{BC6E459C-B4C0-4D15-A992-F668376C453A}"/>
    <dgm:cxn modelId="{08171096-C224-457A-9F9E-70BDA3547692}" type="presParOf" srcId="{3E3C3892-39A3-48FC-B273-2890745F26CB}" destId="{88CD41BB-9A0D-4CD5-A30A-9899CFCAA132}" srcOrd="0" destOrd="0" presId="urn:microsoft.com/office/officeart/2005/8/layout/hierarchy1"/>
    <dgm:cxn modelId="{763931D4-F380-469B-8CB3-ADD18DA57A37}" type="presParOf" srcId="{88CD41BB-9A0D-4CD5-A30A-9899CFCAA132}" destId="{F0C45B84-3D37-4268-8BD5-E28489E52E7F}" srcOrd="0" destOrd="0" presId="urn:microsoft.com/office/officeart/2005/8/layout/hierarchy1"/>
    <dgm:cxn modelId="{4B7A53CF-43F3-464B-8797-BC7B6C6E608A}" type="presParOf" srcId="{F0C45B84-3D37-4268-8BD5-E28489E52E7F}" destId="{D020F272-1023-40A6-97E7-05F61C71C303}" srcOrd="0" destOrd="0" presId="urn:microsoft.com/office/officeart/2005/8/layout/hierarchy1"/>
    <dgm:cxn modelId="{64572123-CE29-4809-A5FC-35162CE0488A}" type="presParOf" srcId="{F0C45B84-3D37-4268-8BD5-E28489E52E7F}" destId="{BE64FB9D-7F5E-4ADF-9DC0-99F23A13A3B8}" srcOrd="1" destOrd="0" presId="urn:microsoft.com/office/officeart/2005/8/layout/hierarchy1"/>
    <dgm:cxn modelId="{0721A295-55DF-4991-B73C-B582E82995DF}" type="presParOf" srcId="{88CD41BB-9A0D-4CD5-A30A-9899CFCAA132}" destId="{96E60249-FE70-4153-87C6-F0BD123B0521}" srcOrd="1" destOrd="0" presId="urn:microsoft.com/office/officeart/2005/8/layout/hierarchy1"/>
    <dgm:cxn modelId="{0A40734F-E228-48CB-92B6-69C22715B088}" type="presParOf" srcId="{3E3C3892-39A3-48FC-B273-2890745F26CB}" destId="{B7B5B1F6-B9AE-49E6-AD2E-757D4C7FDF26}" srcOrd="1" destOrd="0" presId="urn:microsoft.com/office/officeart/2005/8/layout/hierarchy1"/>
    <dgm:cxn modelId="{F021E8F9-E1D8-4E60-BE2F-DD3AC4444CE1}" type="presParOf" srcId="{B7B5B1F6-B9AE-49E6-AD2E-757D4C7FDF26}" destId="{165E0E9E-45E1-45ED-AFD1-A818DE1580F1}" srcOrd="0" destOrd="0" presId="urn:microsoft.com/office/officeart/2005/8/layout/hierarchy1"/>
    <dgm:cxn modelId="{2945B08B-87A5-4B88-9503-9C0E00F48001}" type="presParOf" srcId="{165E0E9E-45E1-45ED-AFD1-A818DE1580F1}" destId="{15E760E7-B108-46A6-A8B1-CAED29BA8B65}" srcOrd="0" destOrd="0" presId="urn:microsoft.com/office/officeart/2005/8/layout/hierarchy1"/>
    <dgm:cxn modelId="{38F732C9-2E76-40F9-A0E7-4E4B08D91BE1}" type="presParOf" srcId="{165E0E9E-45E1-45ED-AFD1-A818DE1580F1}" destId="{1F25E194-DF3B-496D-9374-88199EBE9B99}" srcOrd="1" destOrd="0" presId="urn:microsoft.com/office/officeart/2005/8/layout/hierarchy1"/>
    <dgm:cxn modelId="{D8D05924-E80B-4F4E-BF7A-C45C3C84EA62}" type="presParOf" srcId="{B7B5B1F6-B9AE-49E6-AD2E-757D4C7FDF26}" destId="{4A52221A-0386-4B05-8964-7B4B870F97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C825EC-A538-4BFA-9E16-04F5215A72E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8AE66-FFC2-47AB-857B-0CC349CF04F6}">
      <dgm:prSet/>
      <dgm:spPr/>
      <dgm:t>
        <a:bodyPr/>
        <a:lstStyle/>
        <a:p>
          <a:r>
            <a:rPr lang="fi-FI" dirty="0"/>
            <a:t>8. luokkalaisten onnistuneet kyykistyssuoritukset tytöillä valtakunnan keskiarvoa paremmat, pojilla huonommat</a:t>
          </a:r>
          <a:endParaRPr lang="en-US" dirty="0"/>
        </a:p>
      </dgm:t>
    </dgm:pt>
    <dgm:pt modelId="{80F54EE8-994D-44EE-A86D-9969D6F57D23}" type="parTrans" cxnId="{7821046C-B31B-4817-90B3-B9992877187E}">
      <dgm:prSet/>
      <dgm:spPr/>
      <dgm:t>
        <a:bodyPr/>
        <a:lstStyle/>
        <a:p>
          <a:endParaRPr lang="en-US"/>
        </a:p>
      </dgm:t>
    </dgm:pt>
    <dgm:pt modelId="{27D34800-4D4E-4497-A6EA-9A74CF1DD4CA}" type="sibTrans" cxnId="{7821046C-B31B-4817-90B3-B9992877187E}">
      <dgm:prSet/>
      <dgm:spPr/>
      <dgm:t>
        <a:bodyPr/>
        <a:lstStyle/>
        <a:p>
          <a:endParaRPr lang="en-US"/>
        </a:p>
      </dgm:t>
    </dgm:pt>
    <dgm:pt modelId="{62361B50-4A22-4E8E-85DD-A4577121DB1E}">
      <dgm:prSet/>
      <dgm:spPr/>
      <dgm:t>
        <a:bodyPr/>
        <a:lstStyle/>
        <a:p>
          <a:r>
            <a:rPr lang="fi-FI" dirty="0"/>
            <a:t>Alaselän ojennus täysistunnassa  - suoritukset valtakunnan keskiarvoa paremmat</a:t>
          </a:r>
          <a:endParaRPr lang="en-US" dirty="0"/>
        </a:p>
      </dgm:t>
    </dgm:pt>
    <dgm:pt modelId="{DE6921D3-679B-48BA-ADEA-23EDA0DCCB99}" type="parTrans" cxnId="{7EFDB7C4-1905-4D63-BE2D-0C6E872BF760}">
      <dgm:prSet/>
      <dgm:spPr/>
      <dgm:t>
        <a:bodyPr/>
        <a:lstStyle/>
        <a:p>
          <a:endParaRPr lang="en-US"/>
        </a:p>
      </dgm:t>
    </dgm:pt>
    <dgm:pt modelId="{93034215-3818-45EA-850B-950493751914}" type="sibTrans" cxnId="{7EFDB7C4-1905-4D63-BE2D-0C6E872BF760}">
      <dgm:prSet/>
      <dgm:spPr/>
      <dgm:t>
        <a:bodyPr/>
        <a:lstStyle/>
        <a:p>
          <a:endParaRPr lang="en-US"/>
        </a:p>
      </dgm:t>
    </dgm:pt>
    <dgm:pt modelId="{5BC403EB-9843-4060-B0F5-A8E3297C4015}" type="pres">
      <dgm:prSet presAssocID="{93C825EC-A538-4BFA-9E16-04F5215A72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796FB051-E2EB-4A79-852E-8AF25BF5A83C}" type="pres">
      <dgm:prSet presAssocID="{1EC8AE66-FFC2-47AB-857B-0CC349CF04F6}" presName="hierRoot1" presStyleCnt="0"/>
      <dgm:spPr/>
    </dgm:pt>
    <dgm:pt modelId="{E9A12D38-6087-4B67-BB01-8C991D805EC7}" type="pres">
      <dgm:prSet presAssocID="{1EC8AE66-FFC2-47AB-857B-0CC349CF04F6}" presName="composite" presStyleCnt="0"/>
      <dgm:spPr/>
    </dgm:pt>
    <dgm:pt modelId="{D09485AC-6C27-4F36-BC53-FF45BB24197B}" type="pres">
      <dgm:prSet presAssocID="{1EC8AE66-FFC2-47AB-857B-0CC349CF04F6}" presName="background" presStyleLbl="node0" presStyleIdx="0" presStyleCnt="2"/>
      <dgm:spPr/>
    </dgm:pt>
    <dgm:pt modelId="{4B924CFB-CD0C-4F3A-B11B-D95FE0BE8D24}" type="pres">
      <dgm:prSet presAssocID="{1EC8AE66-FFC2-47AB-857B-0CC349CF04F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552E2BE1-042F-4282-B5A8-C2398A088F34}" type="pres">
      <dgm:prSet presAssocID="{1EC8AE66-FFC2-47AB-857B-0CC349CF04F6}" presName="hierChild2" presStyleCnt="0"/>
      <dgm:spPr/>
    </dgm:pt>
    <dgm:pt modelId="{2E4EC6F9-6144-475C-97B7-99C35A83E838}" type="pres">
      <dgm:prSet presAssocID="{62361B50-4A22-4E8E-85DD-A4577121DB1E}" presName="hierRoot1" presStyleCnt="0"/>
      <dgm:spPr/>
    </dgm:pt>
    <dgm:pt modelId="{E1AEF9EC-6BB9-4BD0-9B88-7A63DAA94DE9}" type="pres">
      <dgm:prSet presAssocID="{62361B50-4A22-4E8E-85DD-A4577121DB1E}" presName="composite" presStyleCnt="0"/>
      <dgm:spPr/>
    </dgm:pt>
    <dgm:pt modelId="{E9AC3725-8576-430C-94B7-F4C1874250C4}" type="pres">
      <dgm:prSet presAssocID="{62361B50-4A22-4E8E-85DD-A4577121DB1E}" presName="background" presStyleLbl="node0" presStyleIdx="1" presStyleCnt="2"/>
      <dgm:spPr/>
    </dgm:pt>
    <dgm:pt modelId="{CBA6A620-FCD7-465A-BD12-7B8AA7254341}" type="pres">
      <dgm:prSet presAssocID="{62361B50-4A22-4E8E-85DD-A4577121DB1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2A9927C-11FF-422A-9822-F35A8286CEC4}" type="pres">
      <dgm:prSet presAssocID="{62361B50-4A22-4E8E-85DD-A4577121DB1E}" presName="hierChild2" presStyleCnt="0"/>
      <dgm:spPr/>
    </dgm:pt>
  </dgm:ptLst>
  <dgm:cxnLst>
    <dgm:cxn modelId="{7EFDB7C4-1905-4D63-BE2D-0C6E872BF760}" srcId="{93C825EC-A538-4BFA-9E16-04F5215A72E5}" destId="{62361B50-4A22-4E8E-85DD-A4577121DB1E}" srcOrd="1" destOrd="0" parTransId="{DE6921D3-679B-48BA-ADEA-23EDA0DCCB99}" sibTransId="{93034215-3818-45EA-850B-950493751914}"/>
    <dgm:cxn modelId="{7821046C-B31B-4817-90B3-B9992877187E}" srcId="{93C825EC-A538-4BFA-9E16-04F5215A72E5}" destId="{1EC8AE66-FFC2-47AB-857B-0CC349CF04F6}" srcOrd="0" destOrd="0" parTransId="{80F54EE8-994D-44EE-A86D-9969D6F57D23}" sibTransId="{27D34800-4D4E-4497-A6EA-9A74CF1DD4CA}"/>
    <dgm:cxn modelId="{6A0439A9-9EB8-421E-A559-2A505516D926}" type="presOf" srcId="{93C825EC-A538-4BFA-9E16-04F5215A72E5}" destId="{5BC403EB-9843-4060-B0F5-A8E3297C4015}" srcOrd="0" destOrd="0" presId="urn:microsoft.com/office/officeart/2005/8/layout/hierarchy1"/>
    <dgm:cxn modelId="{A097C4A9-751A-432D-8CA3-39D085DB6A10}" type="presOf" srcId="{62361B50-4A22-4E8E-85DD-A4577121DB1E}" destId="{CBA6A620-FCD7-465A-BD12-7B8AA7254341}" srcOrd="0" destOrd="0" presId="urn:microsoft.com/office/officeart/2005/8/layout/hierarchy1"/>
    <dgm:cxn modelId="{F88D2443-9CAB-453D-B8EB-A20646E39631}" type="presOf" srcId="{1EC8AE66-FFC2-47AB-857B-0CC349CF04F6}" destId="{4B924CFB-CD0C-4F3A-B11B-D95FE0BE8D24}" srcOrd="0" destOrd="0" presId="urn:microsoft.com/office/officeart/2005/8/layout/hierarchy1"/>
    <dgm:cxn modelId="{22A48D2A-91AE-49CD-93D6-9A557192E237}" type="presParOf" srcId="{5BC403EB-9843-4060-B0F5-A8E3297C4015}" destId="{796FB051-E2EB-4A79-852E-8AF25BF5A83C}" srcOrd="0" destOrd="0" presId="urn:microsoft.com/office/officeart/2005/8/layout/hierarchy1"/>
    <dgm:cxn modelId="{A4D735D5-3F26-4BAC-8829-3C179D2D795C}" type="presParOf" srcId="{796FB051-E2EB-4A79-852E-8AF25BF5A83C}" destId="{E9A12D38-6087-4B67-BB01-8C991D805EC7}" srcOrd="0" destOrd="0" presId="urn:microsoft.com/office/officeart/2005/8/layout/hierarchy1"/>
    <dgm:cxn modelId="{0ED2C333-DE56-41FB-9D9F-282469252657}" type="presParOf" srcId="{E9A12D38-6087-4B67-BB01-8C991D805EC7}" destId="{D09485AC-6C27-4F36-BC53-FF45BB24197B}" srcOrd="0" destOrd="0" presId="urn:microsoft.com/office/officeart/2005/8/layout/hierarchy1"/>
    <dgm:cxn modelId="{506C79A6-67BD-4BCB-8773-991E28F8BD5F}" type="presParOf" srcId="{E9A12D38-6087-4B67-BB01-8C991D805EC7}" destId="{4B924CFB-CD0C-4F3A-B11B-D95FE0BE8D24}" srcOrd="1" destOrd="0" presId="urn:microsoft.com/office/officeart/2005/8/layout/hierarchy1"/>
    <dgm:cxn modelId="{AE4944BA-551F-4F5E-8952-C42258850E5A}" type="presParOf" srcId="{796FB051-E2EB-4A79-852E-8AF25BF5A83C}" destId="{552E2BE1-042F-4282-B5A8-C2398A088F34}" srcOrd="1" destOrd="0" presId="urn:microsoft.com/office/officeart/2005/8/layout/hierarchy1"/>
    <dgm:cxn modelId="{5FF59C91-163C-46D5-B368-63D966870877}" type="presParOf" srcId="{5BC403EB-9843-4060-B0F5-A8E3297C4015}" destId="{2E4EC6F9-6144-475C-97B7-99C35A83E838}" srcOrd="1" destOrd="0" presId="urn:microsoft.com/office/officeart/2005/8/layout/hierarchy1"/>
    <dgm:cxn modelId="{B13CF430-19BB-4DEC-961B-F81F4B332F6E}" type="presParOf" srcId="{2E4EC6F9-6144-475C-97B7-99C35A83E838}" destId="{E1AEF9EC-6BB9-4BD0-9B88-7A63DAA94DE9}" srcOrd="0" destOrd="0" presId="urn:microsoft.com/office/officeart/2005/8/layout/hierarchy1"/>
    <dgm:cxn modelId="{38116D02-EA06-4500-BB2A-EE3319EFBA64}" type="presParOf" srcId="{E1AEF9EC-6BB9-4BD0-9B88-7A63DAA94DE9}" destId="{E9AC3725-8576-430C-94B7-F4C1874250C4}" srcOrd="0" destOrd="0" presId="urn:microsoft.com/office/officeart/2005/8/layout/hierarchy1"/>
    <dgm:cxn modelId="{D028502A-71AB-4D10-A402-842B14F0C4B8}" type="presParOf" srcId="{E1AEF9EC-6BB9-4BD0-9B88-7A63DAA94DE9}" destId="{CBA6A620-FCD7-465A-BD12-7B8AA7254341}" srcOrd="1" destOrd="0" presId="urn:microsoft.com/office/officeart/2005/8/layout/hierarchy1"/>
    <dgm:cxn modelId="{4CFC941C-8F16-4BD0-94C4-CD0B6F4E3F69}" type="presParOf" srcId="{2E4EC6F9-6144-475C-97B7-99C35A83E838}" destId="{42A9927C-11FF-422A-9822-F35A8286CE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4E31-4EC9-4010-99CA-4EA35D8DCCC6}">
      <dsp:nvSpPr>
        <dsp:cNvPr id="0" name=""/>
        <dsp:cNvSpPr/>
      </dsp:nvSpPr>
      <dsp:spPr>
        <a:xfrm>
          <a:off x="0" y="2209"/>
          <a:ext cx="10972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64E8F-E749-4BF6-95C2-325225E46A32}">
      <dsp:nvSpPr>
        <dsp:cNvPr id="0" name=""/>
        <dsp:cNvSpPr/>
      </dsp:nvSpPr>
      <dsp:spPr>
        <a:xfrm>
          <a:off x="0" y="2209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/>
            <a:t>Perusopetuksen 5. ja 8. vuosiluokkien oppilaille tarkoitettu fyysisen toimintakyvyn valtakunnallinen mittausjärjestelmä</a:t>
          </a:r>
          <a:endParaRPr lang="en-US" sz="2900" kern="1200"/>
        </a:p>
      </dsp:txBody>
      <dsp:txXfrm>
        <a:off x="0" y="2209"/>
        <a:ext cx="10972800" cy="1507181"/>
      </dsp:txXfrm>
    </dsp:sp>
    <dsp:sp modelId="{1E037756-7888-4D07-8AC3-CE0017763F45}">
      <dsp:nvSpPr>
        <dsp:cNvPr id="0" name=""/>
        <dsp:cNvSpPr/>
      </dsp:nvSpPr>
      <dsp:spPr>
        <a:xfrm>
          <a:off x="0" y="1509390"/>
          <a:ext cx="10972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0BFC8-4949-4D71-AC5B-6D7F068C839E}">
      <dsp:nvSpPr>
        <dsp:cNvPr id="0" name=""/>
        <dsp:cNvSpPr/>
      </dsp:nvSpPr>
      <dsp:spPr>
        <a:xfrm>
          <a:off x="0" y="1509390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/>
            <a:t>Mitataan fyysisisä ominaisuuksia (kestävyys, nopeus, voima ja liikkuvuus), motorisia taitoja (tasa-paino-, liikkumis- ja välineenkäsittelytaidot) sekä havaintomotorisia taitoja.</a:t>
          </a:r>
          <a:endParaRPr lang="en-US" sz="2900" kern="1200"/>
        </a:p>
      </dsp:txBody>
      <dsp:txXfrm>
        <a:off x="0" y="1509390"/>
        <a:ext cx="10972800" cy="1507181"/>
      </dsp:txXfrm>
    </dsp:sp>
    <dsp:sp modelId="{1CA8D378-FECD-4F1C-94A6-613F7F6FE505}">
      <dsp:nvSpPr>
        <dsp:cNvPr id="0" name=""/>
        <dsp:cNvSpPr/>
      </dsp:nvSpPr>
      <dsp:spPr>
        <a:xfrm>
          <a:off x="0" y="3016572"/>
          <a:ext cx="10972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14510-5DB6-4DD2-BC34-A8F4D056B6E5}">
      <dsp:nvSpPr>
        <dsp:cNvPr id="0" name=""/>
        <dsp:cNvSpPr/>
      </dsp:nvSpPr>
      <dsp:spPr>
        <a:xfrm>
          <a:off x="0" y="3016572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/>
            <a:t>Mittauksia hyödynnetään mm. koulujen liikunnanopetuksessa, koulujen terveystarkastuksissa, sekä valtakunnallisten, alueellisten ja paikallisten hyvinvointitoimenpiteiden suunnittelussa, seurannassa ja arvioinnissa.</a:t>
          </a:r>
          <a:endParaRPr lang="en-US" sz="2900" kern="1200"/>
        </a:p>
      </dsp:txBody>
      <dsp:txXfrm>
        <a:off x="0" y="3016572"/>
        <a:ext cx="10972800" cy="150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0F272-1023-40A6-97E7-05F61C71C303}">
      <dsp:nvSpPr>
        <dsp:cNvPr id="0" name=""/>
        <dsp:cNvSpPr/>
      </dsp:nvSpPr>
      <dsp:spPr>
        <a:xfrm>
          <a:off x="1339" y="522127"/>
          <a:ext cx="4701480" cy="2985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64FB9D-7F5E-4ADF-9DC0-99F23A13A3B8}">
      <dsp:nvSpPr>
        <dsp:cNvPr id="0" name=""/>
        <dsp:cNvSpPr/>
      </dsp:nvSpPr>
      <dsp:spPr>
        <a:xfrm>
          <a:off x="523726" y="10183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600" kern="1200"/>
            <a:t>5. luokkalaisista 94%  (386)</a:t>
          </a:r>
          <a:endParaRPr lang="en-US" sz="5600" kern="1200"/>
        </a:p>
      </dsp:txBody>
      <dsp:txXfrm>
        <a:off x="611167" y="1105836"/>
        <a:ext cx="4526598" cy="2810558"/>
      </dsp:txXfrm>
    </dsp:sp>
    <dsp:sp modelId="{15E760E7-B108-46A6-A8B1-CAED29BA8B65}">
      <dsp:nvSpPr>
        <dsp:cNvPr id="0" name=""/>
        <dsp:cNvSpPr/>
      </dsp:nvSpPr>
      <dsp:spPr>
        <a:xfrm>
          <a:off x="5747593" y="522127"/>
          <a:ext cx="4701480" cy="2985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25E194-DF3B-496D-9374-88199EBE9B99}">
      <dsp:nvSpPr>
        <dsp:cNvPr id="0" name=""/>
        <dsp:cNvSpPr/>
      </dsp:nvSpPr>
      <dsp:spPr>
        <a:xfrm>
          <a:off x="6269980" y="10183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600" kern="1200"/>
            <a:t>8. luokkalaisista 96% (433)</a:t>
          </a:r>
          <a:endParaRPr lang="en-US" sz="5600" kern="1200"/>
        </a:p>
      </dsp:txBody>
      <dsp:txXfrm>
        <a:off x="6357421" y="1105836"/>
        <a:ext cx="4526598" cy="2810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485AC-6C27-4F36-BC53-FF45BB24197B}">
      <dsp:nvSpPr>
        <dsp:cNvPr id="0" name=""/>
        <dsp:cNvSpPr/>
      </dsp:nvSpPr>
      <dsp:spPr>
        <a:xfrm>
          <a:off x="1339" y="5221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924CFB-CD0C-4F3A-B11B-D95FE0BE8D24}">
      <dsp:nvSpPr>
        <dsp:cNvPr id="0" name=""/>
        <dsp:cNvSpPr/>
      </dsp:nvSpPr>
      <dsp:spPr>
        <a:xfrm>
          <a:off x="523726" y="10183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8. luokkalaisten onnistuneet kyykistyssuoritukset tytöillä valtakunnan keskiarvoa paremmat, pojilla huonommat</a:t>
          </a:r>
          <a:endParaRPr lang="en-US" sz="3000" kern="1200" dirty="0"/>
        </a:p>
      </dsp:txBody>
      <dsp:txXfrm>
        <a:off x="611167" y="1105836"/>
        <a:ext cx="4526598" cy="2810558"/>
      </dsp:txXfrm>
    </dsp:sp>
    <dsp:sp modelId="{E9AC3725-8576-430C-94B7-F4C1874250C4}">
      <dsp:nvSpPr>
        <dsp:cNvPr id="0" name=""/>
        <dsp:cNvSpPr/>
      </dsp:nvSpPr>
      <dsp:spPr>
        <a:xfrm>
          <a:off x="5747593" y="522127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A6A620-FCD7-465A-BD12-7B8AA7254341}">
      <dsp:nvSpPr>
        <dsp:cNvPr id="0" name=""/>
        <dsp:cNvSpPr/>
      </dsp:nvSpPr>
      <dsp:spPr>
        <a:xfrm>
          <a:off x="6269980" y="10183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Alaselän ojennus täysistunnassa  - suoritukset valtakunnan keskiarvoa paremmat</a:t>
          </a:r>
          <a:endParaRPr lang="en-US" sz="3000" kern="1200" dirty="0"/>
        </a:p>
      </dsp:txBody>
      <dsp:txXfrm>
        <a:off x="6357421" y="1105836"/>
        <a:ext cx="4526598" cy="281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C234FD-729F-4A9C-A038-9A69D6E0A399}" type="datetimeFigureOut">
              <a:rPr lang="fi-FI"/>
              <a:pPr>
                <a:defRPr/>
              </a:pPr>
              <a:t>13.2.2024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2A3DC7-1465-4476-91CC-6B9062A622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490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A3DC7-1465-4476-91CC-6B9062A6225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59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085184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909692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22618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i-FI" sz="2800"/>
              <a:t>Muokkaa perustyyl. napsautt.</a:t>
            </a:r>
            <a:endParaRPr lang="fi-FI" sz="2800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A54CB9-6A00-4E04-94CA-DDE5F8DBED7E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583267" y="6356351"/>
            <a:ext cx="3860800" cy="365125"/>
          </a:xfrm>
        </p:spPr>
        <p:txBody>
          <a:bodyPr/>
          <a:lstStyle>
            <a:lvl1pPr algn="ctr">
              <a:defRPr sz="9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Nimi</a:t>
            </a:r>
            <a:endParaRPr lang="fi-FI" dirty="0"/>
          </a:p>
        </p:txBody>
      </p:sp>
      <p:sp>
        <p:nvSpPr>
          <p:cNvPr id="6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5458884" y="6356351"/>
            <a:ext cx="2844800" cy="365125"/>
          </a:xfrm>
        </p:spPr>
        <p:txBody>
          <a:bodyPr/>
          <a:lstStyle>
            <a:lvl1pPr algn="ctr">
              <a:defRPr sz="9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B9F0A0-A9BE-4483-8298-5BD61058A95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719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301208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25716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6656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5301208"/>
            <a:ext cx="12192000" cy="15567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301208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25716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7498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aum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BDE5-5066-49D2-8283-8B34CF517B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54" y="6308727"/>
            <a:ext cx="1477746" cy="3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Raatihu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BDE5-5066-49D2-8283-8B34CF517B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5361769"/>
            <a:ext cx="2835907" cy="11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iikartor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21F0-2DDC-48E6-AF42-5B9B64B6B7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462187"/>
            <a:ext cx="2475867" cy="10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ylmäpihl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21F0-2DDC-48E6-AF42-5B9B64B6B7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93" y="5422631"/>
            <a:ext cx="2403859" cy="11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66A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ADA6C15-73DE-4E20-AD6A-87DEC0ECDDD7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EA96-8DE9-4033-9BB8-4D8E668977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93" y="5422631"/>
            <a:ext cx="2403859" cy="11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5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D2BD048-B1C3-43BE-916F-CD8588F9590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9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D37D-89D3-425C-95BE-017C1581D8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26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06891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 dirty="0"/>
              <a:t>9.11.2018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7851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5562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3FCBE9-CEB5-4955-A988-13B2C09A71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29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9" r:id="rId3"/>
    <p:sldLayoutId id="2147483667" r:id="rId4"/>
    <p:sldLayoutId id="2147483662" r:id="rId5"/>
    <p:sldLayoutId id="2147483663" r:id="rId6"/>
    <p:sldLayoutId id="2147483668" r:id="rId7"/>
    <p:sldLayoutId id="2147483664" r:id="rId8"/>
    <p:sldLayoutId id="2147483665" r:id="rId9"/>
    <p:sldLayoutId id="2147483666" r:id="rId10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i-FI" altLang="fi-FI" sz="2800" b="1" kern="1200" dirty="0">
          <a:solidFill>
            <a:srgbClr val="0066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FB24EBE-7D46-8FAB-C7F2-EB02A6180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MOVE - Tulokset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76397F5-4D14-B364-BDAB-2724358D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Syksy 2023/ Sari Ågren</a:t>
            </a:r>
          </a:p>
        </p:txBody>
      </p:sp>
    </p:spTree>
    <p:extLst>
      <p:ext uri="{BB962C8B-B14F-4D97-AF65-F5344CB8AC3E}">
        <p14:creationId xmlns:p14="http://schemas.microsoft.com/office/powerpoint/2010/main" val="54179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4ED398-9771-B6EF-A86C-EBC7DD87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Ylipainoisuus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4B1321-E03B-2292-0228-648D49B7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Raumalaisista 8.-9. luokkalaisista ylipainoisia on 20,7%</a:t>
            </a:r>
          </a:p>
          <a:p>
            <a:r>
              <a:rPr lang="fi-FI" dirty="0"/>
              <a:t>Satakuntalaisista 8.-9. luokkalaisista ylipainoisia on 24,2%</a:t>
            </a:r>
          </a:p>
          <a:p>
            <a:r>
              <a:rPr lang="fi-FI" dirty="0"/>
              <a:t>Valtakunnan keskiarvo 17,4%</a:t>
            </a:r>
          </a:p>
          <a:p>
            <a:endParaRPr lang="fi-FI" dirty="0"/>
          </a:p>
          <a:p>
            <a:r>
              <a:rPr lang="fi-FI"/>
              <a:t>Rauman </a:t>
            </a:r>
            <a:r>
              <a:rPr lang="fi-FI" dirty="0"/>
              <a:t>lukiolaisista ylipainoisia on 22,8%</a:t>
            </a:r>
          </a:p>
          <a:p>
            <a:r>
              <a:rPr lang="fi-FI" dirty="0"/>
              <a:t>Satakunnan lukiolaisista ylipainoisia on 23,5%</a:t>
            </a:r>
          </a:p>
          <a:p>
            <a:r>
              <a:rPr lang="fi-FI" dirty="0"/>
              <a:t>Valtakunnan keskiarvo 17,1%</a:t>
            </a:r>
          </a:p>
          <a:p>
            <a:endParaRPr lang="fi-FI" dirty="0"/>
          </a:p>
          <a:p>
            <a:r>
              <a:rPr lang="fi-FI" dirty="0"/>
              <a:t>Ammatillisista opiskelijoista Raumalla ylipainoisia on 24,5%</a:t>
            </a:r>
          </a:p>
          <a:p>
            <a:r>
              <a:rPr lang="fi-FI" dirty="0"/>
              <a:t>Ammatillisista opiskelijoista Satakunnassa ylipainoisia on 32,4%</a:t>
            </a:r>
          </a:p>
          <a:p>
            <a:r>
              <a:rPr lang="fi-FI" dirty="0"/>
              <a:t>Valtakunnan keskiarvo 26,9%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20BBD3-C351-18AC-A038-D3F76E84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9F8F2B-5555-CDA7-0991-1FAE588B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5E435D-C1E9-AC2F-1AE7-FBD7084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42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C50A4D2-8F9E-9CD5-6F0D-09C0C87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AE9F727-643A-45A8-06BB-A582AA6C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F035B6-4CC8-E38C-AA7C-041B7C3A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721F0-2DDC-48E6-AF42-5B9B64B6B793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B59F6C4-72B8-8518-7C26-D1F53A61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2"/>
          </a:xfrm>
        </p:spPr>
        <p:txBody>
          <a:bodyPr/>
          <a:lstStyle/>
          <a:p>
            <a:pPr marL="0" indent="0" algn="l">
              <a:buNone/>
            </a:pPr>
            <a:r>
              <a:rPr lang="fi-FI" b="1" i="0" dirty="0">
                <a:solidFill>
                  <a:srgbClr val="222222"/>
                </a:solidFill>
                <a:effectLst/>
                <a:latin typeface="Bernina Sans Condensed"/>
              </a:rPr>
              <a:t>ILTALEHTI 16.1.24</a:t>
            </a:r>
          </a:p>
          <a:p>
            <a:pPr marL="0" indent="0" algn="l">
              <a:buNone/>
            </a:pPr>
            <a:r>
              <a:rPr lang="fi-FI" b="1" i="0" dirty="0">
                <a:solidFill>
                  <a:srgbClr val="222222"/>
                </a:solidFill>
                <a:effectLst/>
                <a:latin typeface="Bernina Sans Condensed"/>
              </a:rPr>
              <a:t>Varusmiesten kuntotestit paljastivat, mistä päin tulevat huonokuntoisimmat nuoret</a:t>
            </a:r>
          </a:p>
          <a:p>
            <a:pPr marL="0" indent="0" algn="l">
              <a:buNone/>
            </a:pPr>
            <a:r>
              <a:rPr lang="fi-FI" b="1" i="0" dirty="0">
                <a:solidFill>
                  <a:srgbClr val="222222"/>
                </a:solidFill>
                <a:effectLst/>
                <a:latin typeface="Bernina Sans Condensed"/>
              </a:rPr>
              <a:t>Nuorten miesten kestävyyskunnossa ja ylipainoisuudessa on isoja maantieteellisiä eroja. Tuoreen tutkimuksen mukaan nämä alkavat näkyä jo yläkoulussa.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0" i="0" dirty="0">
                <a:solidFill>
                  <a:srgbClr val="222222"/>
                </a:solidFill>
                <a:effectLst/>
                <a:latin typeface="Bernina Sans"/>
              </a:rPr>
              <a:t>Heikkokuntoisten nuorten miesten osuus varusmiespalvelukseen saapuvista on suurinta Satakunnassa, Etelä-Pohjanmaalla ja Lapissa.</a:t>
            </a:r>
          </a:p>
          <a:p>
            <a:pPr marL="0" indent="0">
              <a:buNone/>
            </a:pPr>
            <a:endParaRPr lang="fi-FI" dirty="0">
              <a:solidFill>
                <a:srgbClr val="222222"/>
              </a:solidFill>
              <a:latin typeface="Bernina Sans"/>
            </a:endParaRPr>
          </a:p>
          <a:p>
            <a:pPr marL="0" indent="0">
              <a:buNone/>
            </a:pPr>
            <a:r>
              <a:rPr lang="fi-FI" b="0" i="0" dirty="0">
                <a:solidFill>
                  <a:srgbClr val="222222"/>
                </a:solidFill>
                <a:effectLst/>
                <a:latin typeface="Bernina Sans"/>
              </a:rPr>
              <a:t>Heikon kestävyyskunnon lisäksi sama maantieteellinen jako näkyi uusien varusmiesten painoindeksissä. Nuoria miehiä, joiden painoindeksi oli 30 tai sen yli, tuli eniten Satakunnasta ja Etelä-Pohjanmaalta.</a:t>
            </a:r>
          </a:p>
          <a:p>
            <a:pPr marL="0" indent="0">
              <a:buNone/>
            </a:pPr>
            <a:endParaRPr lang="fi-FI" dirty="0">
              <a:solidFill>
                <a:srgbClr val="222222"/>
              </a:solidFill>
              <a:latin typeface="Bernina Sans"/>
            </a:endParaRPr>
          </a:p>
          <a:p>
            <a:pPr marL="0" indent="0">
              <a:buNone/>
            </a:pPr>
            <a:r>
              <a:rPr lang="fi-FI" dirty="0">
                <a:solidFill>
                  <a:srgbClr val="222222"/>
                </a:solidFill>
                <a:latin typeface="Bernina Sans"/>
              </a:rPr>
              <a:t>H</a:t>
            </a:r>
            <a:r>
              <a:rPr lang="fi-FI" b="0" i="0" dirty="0">
                <a:solidFill>
                  <a:srgbClr val="222222"/>
                </a:solidFill>
                <a:effectLst/>
                <a:latin typeface="Bernina Sans"/>
              </a:rPr>
              <a:t>eikkokuntoisten osuus nuorista miehistä on vieläkin suurempi kuin tutkimus osoittaa. Tämä johtuu siitä, että mukana eivät ole palveluksesta vapautetut ja palveluksen heti alkupäivinä keskeyttävät.</a:t>
            </a:r>
          </a:p>
          <a:p>
            <a:pPr marL="0" indent="0">
              <a:buNone/>
            </a:pPr>
            <a:endParaRPr lang="fi-FI" dirty="0">
              <a:solidFill>
                <a:srgbClr val="222222"/>
              </a:solidFill>
              <a:latin typeface="Bernina Sans"/>
            </a:endParaRPr>
          </a:p>
          <a:p>
            <a:pPr marL="0" indent="0">
              <a:buNone/>
            </a:pPr>
            <a:r>
              <a:rPr lang="fi-FI" b="1" i="0" dirty="0">
                <a:solidFill>
                  <a:srgbClr val="222222"/>
                </a:solidFill>
                <a:effectLst/>
                <a:latin typeface="Bernina Sans Condensed"/>
              </a:rPr>
              <a:t>Tutkijat tekivät huolestuttavan havainnon yhtäläisyyksistä yläkoulun ja Puolustusvoimien kuntotestien tuloksissa.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36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7DCBED-B428-2B5C-B24B-1EA5DCFC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Pohdittavaa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147A6C-DE3F-4BCE-DD14-0ACF289A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/>
              <a:t>Miksi raumalaisten 8. luokkalaisten toimintakyky ja  tulokset suhteessa valtakunnan keskiarvoon </a:t>
            </a:r>
            <a:r>
              <a:rPr lang="fi-FI" sz="3600"/>
              <a:t>näyttäytyvät niin </a:t>
            </a:r>
            <a:r>
              <a:rPr lang="fi-FI" sz="3600" dirty="0"/>
              <a:t>heikkoina?</a:t>
            </a:r>
          </a:p>
          <a:p>
            <a:r>
              <a:rPr lang="fi-FI" sz="3600" dirty="0"/>
              <a:t>Mitä asian hyväksi voisi tehdä?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2C6583-CADE-29F9-67A0-BB4614BD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F942A6-3ECD-B241-7BC5-597CC8D9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9E6579-8F33-116B-FB21-53A13A57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63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Mikä on </a:t>
            </a:r>
            <a:r>
              <a:rPr lang="fi-FI" dirty="0" err="1"/>
              <a:t>move</a:t>
            </a:r>
            <a:r>
              <a:rPr lang="fi-FI" dirty="0"/>
              <a:t>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0689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A52433-564D-4853-9BD5-E714B9EBA50A}" type="datetime1">
              <a:rPr lang="fi-FI" smtClean="0"/>
              <a:pPr>
                <a:spcAft>
                  <a:spcPts val="600"/>
                </a:spcAft>
                <a:defRPr/>
              </a:pPr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678517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556251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2BBDE5-5066-49D2-8283-8B34CF517BE2}" type="slidenum">
              <a:rPr lang="fi-FI" smtClean="0"/>
              <a:pPr>
                <a:spcAft>
                  <a:spcPts val="600"/>
                </a:spcAft>
                <a:defRPr/>
              </a:pPr>
              <a:t>2</a:t>
            </a:fld>
            <a:endParaRPr lang="fi-FI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AE44CD34-B2DD-18B0-A9E8-60DDDE612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41854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60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116081-DA34-E9A9-0C22-55402A75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Testeihin osallistuneet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3C4BF-0322-9452-CC83-7413C50D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0689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A52433-564D-4853-9BD5-E714B9EBA50A}" type="datetime1">
              <a:rPr lang="fi-FI" smtClean="0"/>
              <a:pPr>
                <a:spcAft>
                  <a:spcPts val="600"/>
                </a:spcAft>
                <a:defRPr/>
              </a:pPr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B528E3-E55E-4D82-2D63-1836B161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8517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066D9F-D136-D573-CA41-F8CF6AA8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6251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2BBDE5-5066-49D2-8283-8B34CF517BE2}" type="slidenum">
              <a:rPr lang="fi-FI" smtClean="0"/>
              <a:pPr>
                <a:spcAft>
                  <a:spcPts val="600"/>
                </a:spcAft>
                <a:defRPr/>
              </a:pPr>
              <a:t>3</a:t>
            </a:fld>
            <a:endParaRPr lang="fi-FI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042B0370-5A25-8677-CA9D-DDB85E4F4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1928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60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6BD4D2-7B7E-B007-CF15-3FE33A91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Rauman mediaanituloksia (valtakunnan tulokset)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4D2DEB54-6DCB-A038-14A3-29B1D7924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688716"/>
              </p:ext>
            </p:extLst>
          </p:nvPr>
        </p:nvGraphicFramePr>
        <p:xfrm>
          <a:off x="609600" y="1600200"/>
          <a:ext cx="10972800" cy="406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90354918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1336762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5831788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68664832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68492477"/>
                    </a:ext>
                  </a:extLst>
                </a:gridCol>
              </a:tblGrid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Osio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5.Lk tytöt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5.Lk pojat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8.Lk tytöt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8.Lk pojat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68759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20 m viivajuoksu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3:37  (3:44)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4:40   (4:40)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3:54   (4:12)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5:28   (6:00)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68139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Vauhditon 5-loikka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7,63  (7,65)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7,86   (7,80)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8,35   (8,60)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9,10   (9,50)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84153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Heitto - kiinniotto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  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 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  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  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42750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Ylävartalon kohotus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31 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30  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31,5  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43   (41)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74592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etunojapunnerrus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24,5 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  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26   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   (24)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74538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Liikkuvuus 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91   (90,2)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83,9   (80,4)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92,5   (91,4)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74,9   (82,5)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52677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E4090F-8CFE-F794-17F8-BD566267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F1E192-3CEF-BE2D-1D83-ED85D589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5716BF-2F4B-D83D-9FA7-B942BFB1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93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C2E558-BB0E-715E-5E77-594E4512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Prosenttiosuus raumalaisista oppilaista, joiden toimintakyky on terveyttä ja hyvinvointia kuluttavalla tai haittaavalla tasolla</a:t>
            </a:r>
            <a:br>
              <a:rPr lang="fi-FI" dirty="0"/>
            </a:br>
            <a:r>
              <a:rPr lang="fi-FI" dirty="0"/>
              <a:t>(fyysisen toimintakyvyn summaindikaattori)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9222D322-429E-A11E-11B5-3577F2B20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868655"/>
              </p:ext>
            </p:extLst>
          </p:nvPr>
        </p:nvGraphicFramePr>
        <p:xfrm>
          <a:off x="609600" y="1600200"/>
          <a:ext cx="10972800" cy="391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9920059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6805042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4095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28405418"/>
                    </a:ext>
                  </a:extLst>
                </a:gridCol>
              </a:tblGrid>
              <a:tr h="979258">
                <a:tc>
                  <a:txBody>
                    <a:bodyPr/>
                    <a:lstStyle/>
                    <a:p>
                      <a:r>
                        <a:rPr lang="fi-FI" dirty="0"/>
                        <a:t>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Tytöt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Pojat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375893"/>
                  </a:ext>
                </a:extLst>
              </a:tr>
              <a:tr h="979258">
                <a:tc>
                  <a:txBody>
                    <a:bodyPr/>
                    <a:lstStyle/>
                    <a:p>
                      <a:r>
                        <a:rPr lang="fi-FI" dirty="0"/>
                        <a:t>5. 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33,1%   (36,8%)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32,1%   (37,1%)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32,6%   (37%)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258156"/>
                  </a:ext>
                </a:extLst>
              </a:tr>
              <a:tr h="979258">
                <a:tc>
                  <a:txBody>
                    <a:bodyPr/>
                    <a:lstStyle/>
                    <a:p>
                      <a:r>
                        <a:rPr lang="fi-FI" dirty="0"/>
                        <a:t>8. 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46,8%   (42,3%)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55,8%   (38%)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51,8% (40,1%)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60007"/>
                  </a:ext>
                </a:extLst>
              </a:tr>
              <a:tr h="979258">
                <a:tc>
                  <a:txBody>
                    <a:bodyPr/>
                    <a:lstStyle/>
                    <a:p>
                      <a:r>
                        <a:rPr lang="fi-FI" dirty="0"/>
                        <a:t>Molemmat luokat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39,6%   (39,4%)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44,2%   (37,5%)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42,1%   (38,4%)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4788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EA72DD-9B40-CCAD-6322-548D28D4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344" y="6346975"/>
            <a:ext cx="1068917" cy="365125"/>
          </a:xfrm>
        </p:spPr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182AF-D83C-3AC7-26E1-D2AE31C6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8516" y="5699795"/>
            <a:ext cx="5713627" cy="10216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Se on muodostettu </a:t>
            </a:r>
            <a:r>
              <a:rPr lang="fi-FI" b="0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Move</a:t>
            </a:r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!-mittausten kuudesta osiosta, jotka kuvaavat toimintakyvyn eri osa-alueita: kestävyyttä, lihaskuntoa, motorisia taitoja ja liikkuvuutta. Indikaattorin pistemäärä on osioista muodostettu summapistemäärä, jossa edellä mainitut toimintakyvyn osa-alueet painottuvat yhtäläisesti.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4D6756-24F5-AA20-B810-D9290E12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0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5C91DC-2CBE-9CDB-09BB-93BE3172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13"/>
            <a:ext cx="10972800" cy="1143000"/>
          </a:xfrm>
        </p:spPr>
        <p:txBody>
          <a:bodyPr/>
          <a:lstStyle/>
          <a:p>
            <a:r>
              <a:rPr lang="fi-FI" dirty="0"/>
              <a:t>Prosenttimäärä raumalaisista oppilaista terveyttä edistävällä tasolla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F67A43-05F9-B940-5AC3-EA34A1B2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B412F0-4F9A-0FD3-FB67-B7DAF852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CA8B6E-94AA-67FC-C14A-4E830BBC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073355D2-AF76-D2CE-0B41-F72EA37BA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499287"/>
              </p:ext>
            </p:extLst>
          </p:nvPr>
        </p:nvGraphicFramePr>
        <p:xfrm>
          <a:off x="609600" y="1600200"/>
          <a:ext cx="10972800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5834292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5896730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67210397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16013031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989762851"/>
                    </a:ext>
                  </a:extLst>
                </a:gridCol>
              </a:tblGrid>
              <a:tr h="611010">
                <a:tc>
                  <a:txBody>
                    <a:bodyPr/>
                    <a:lstStyle/>
                    <a:p>
                      <a:r>
                        <a:rPr lang="fi-FI" dirty="0"/>
                        <a:t>Osio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5. </a:t>
                      </a:r>
                      <a:r>
                        <a:rPr lang="fi-FI" dirty="0" err="1"/>
                        <a:t>lk</a:t>
                      </a:r>
                      <a:r>
                        <a:rPr lang="fi-FI" dirty="0"/>
                        <a:t> tytöt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5.lk pojat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8.lk tytöt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8.lk pojat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768374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fi-FI" dirty="0"/>
                        <a:t>20 m viivajuoksu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33,7%   (34%)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32,1%   (35%)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29,7%   (35,2%)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33,5%   (37,4%)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728270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fi-FI" dirty="0"/>
                        <a:t>Vauhditon 5-loikka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30,2%   (33%)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29,6%   (27,5%)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32,3%   (45,2%)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22,7%   (35,2%)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94651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fi-FI" dirty="0"/>
                        <a:t>Heitto - kiinniotto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45,4%   (30,3%)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43,7%   (33,6%)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46,5%   (39,1%)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46,2%   (48,4%)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233286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fi-FI" dirty="0"/>
                        <a:t>Ylävartalon kohotus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36,2%   (27,1%)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31,3%   (29,6%)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32,8%   (36,6%)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38,1%   (35,2%)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03732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fi-FI" dirty="0"/>
                        <a:t>etunojapunnerrus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45,5%   (46,1%)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53,3%   (51,2%)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32,7%   (36,2%)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37,4%   (44,6%)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19835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34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89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078B91A-DD49-2E3A-2652-C509D2F9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A8B424-0E89-144F-CABA-24E67905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C7BA86-0D5B-744B-CF7C-B59A0661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721F0-2DDC-48E6-AF42-5B9B64B6B793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C0D91EF-5F31-0286-1B33-A88749950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92534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69B751DB-D52A-4ED7-1007-4F36B3C4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Prosenttiosuus raumalaisista oppilaista, joiden toimintakyky on terveyttä ja hyvinvointia kuluttavalla tai haittaavalla tasolla</a:t>
            </a:r>
          </a:p>
        </p:txBody>
      </p:sp>
    </p:spTree>
    <p:extLst>
      <p:ext uri="{BB962C8B-B14F-4D97-AF65-F5344CB8AC3E}">
        <p14:creationId xmlns:p14="http://schemas.microsoft.com/office/powerpoint/2010/main" val="175310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4F84599-FD76-F594-0E0D-6774DC12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13.2.2024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310B421-0141-96DA-FF2C-4E3BDEF3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F223BE-B0E4-452C-ACF3-CF10EA61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721F0-2DDC-48E6-AF42-5B9B64B6B793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C105E84-59F8-40BB-4741-7FADF6941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Kyykistys</a:t>
            </a:r>
          </a:p>
          <a:p>
            <a:r>
              <a:rPr lang="fi-FI" sz="2800" dirty="0"/>
              <a:t>Alaselän ojennus täysistunnassa</a:t>
            </a:r>
          </a:p>
          <a:p>
            <a:r>
              <a:rPr lang="fi-FI" sz="2800" dirty="0"/>
              <a:t>Olkapäiden liikkuvuus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25D2F6E-0724-3376-EE9B-A844C3C4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Liikkuvuus</a:t>
            </a:r>
          </a:p>
        </p:txBody>
      </p:sp>
    </p:spTree>
    <p:extLst>
      <p:ext uri="{BB962C8B-B14F-4D97-AF65-F5344CB8AC3E}">
        <p14:creationId xmlns:p14="http://schemas.microsoft.com/office/powerpoint/2010/main" val="22067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9C7883-8797-2843-0CD8-3C1499F0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Huomioita tuloksista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9E74D1-0148-29FF-224B-D33452DB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0689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A52433-564D-4853-9BD5-E714B9EBA50A}" type="datetime1">
              <a:rPr lang="fi-FI" smtClean="0"/>
              <a:pPr>
                <a:spcAft>
                  <a:spcPts val="600"/>
                </a:spcAft>
                <a:defRPr/>
              </a:pPr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DC4B1B-245F-A658-3E0C-144CE496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8517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E00079-E67D-D2D3-B600-8DCA46F3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6251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2BBDE5-5066-49D2-8283-8B34CF517BE2}" type="slidenum">
              <a:rPr lang="fi-FI" smtClean="0"/>
              <a:pPr>
                <a:spcAft>
                  <a:spcPts val="600"/>
                </a:spcAft>
                <a:defRPr/>
              </a:pPr>
              <a:t>9</a:t>
            </a:fld>
            <a:endParaRPr lang="fi-FI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10B1B3F9-88AA-0F77-5007-C2B7C4DEA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3718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757173"/>
      </p:ext>
    </p:extLst>
  </p:cSld>
  <p:clrMapOvr>
    <a:masterClrMapping/>
  </p:clrMapOvr>
</p:sld>
</file>

<file path=ppt/theme/theme1.xml><?xml version="1.0" encoding="utf-8"?>
<a:theme xmlns:a="http://schemas.openxmlformats.org/drawingml/2006/main" name="Esity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3AEF9EA93C8B4BB306EAAEDE87E664" ma:contentTypeVersion="16" ma:contentTypeDescription="Luo uusi asiakirja." ma:contentTypeScope="" ma:versionID="57f5364d99d67b1ae8d893e1a1a314cc">
  <xsd:schema xmlns:xsd="http://www.w3.org/2001/XMLSchema" xmlns:xs="http://www.w3.org/2001/XMLSchema" xmlns:p="http://schemas.microsoft.com/office/2006/metadata/properties" xmlns:ns3="ec850b43-0084-49e5-9078-946d62351265" xmlns:ns4="67dc70c5-8f9f-4055-893b-a754ab360572" targetNamespace="http://schemas.microsoft.com/office/2006/metadata/properties" ma:root="true" ma:fieldsID="003e66062c3928c2985700060b426d23" ns3:_="" ns4:_="">
    <xsd:import namespace="ec850b43-0084-49e5-9078-946d62351265"/>
    <xsd:import namespace="67dc70c5-8f9f-4055-893b-a754ab3605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50b43-0084-49e5-9078-946d62351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c70c5-8f9f-4055-893b-a754ab3605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75C673-9DD6-4C07-B5C1-1D025F78CF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B99C71-1454-417A-ABDF-B5289422A2A1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c850b43-0084-49e5-9078-946d62351265"/>
    <ds:schemaRef ds:uri="http://schemas.microsoft.com/office/infopath/2007/PartnerControls"/>
    <ds:schemaRef ds:uri="67dc70c5-8f9f-4055-893b-a754ab36057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19B90-3E2C-49B1-9249-A86573CDC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850b43-0084-49e5-9078-946d62351265"/>
    <ds:schemaRef ds:uri="67dc70c5-8f9f-4055-893b-a754ab360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5183</TotalTime>
  <Words>729</Words>
  <Application>Microsoft Office PowerPoint</Application>
  <PresentationFormat>Laajakuva</PresentationFormat>
  <Paragraphs>162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Bernina Sans</vt:lpstr>
      <vt:lpstr>Bernina Sans Condensed</vt:lpstr>
      <vt:lpstr>Calibri</vt:lpstr>
      <vt:lpstr>Source Sans Pro</vt:lpstr>
      <vt:lpstr>Esitys1</vt:lpstr>
      <vt:lpstr>MOVE - Tulokset</vt:lpstr>
      <vt:lpstr>Mikä on move?</vt:lpstr>
      <vt:lpstr>Testeihin osallistuneet</vt:lpstr>
      <vt:lpstr>Rauman mediaanituloksia (valtakunnan tulokset)</vt:lpstr>
      <vt:lpstr>Prosenttiosuus raumalaisista oppilaista, joiden toimintakyky on terveyttä ja hyvinvointia kuluttavalla tai haittaavalla tasolla (fyysisen toimintakyvyn summaindikaattori)</vt:lpstr>
      <vt:lpstr>Prosenttimäärä raumalaisista oppilaista terveyttä edistävällä tasolla</vt:lpstr>
      <vt:lpstr>Prosenttiosuus raumalaisista oppilaista, joiden toimintakyky on terveyttä ja hyvinvointia kuluttavalla tai haittaavalla tasolla</vt:lpstr>
      <vt:lpstr>Liikkuvuus</vt:lpstr>
      <vt:lpstr>Huomioita tuloksista </vt:lpstr>
      <vt:lpstr>Ylipainoisuus 2023</vt:lpstr>
      <vt:lpstr>PowerPoint-esitys</vt:lpstr>
      <vt:lpstr>Pohdittavaa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Kari Riikilä</dc:creator>
  <cp:lastModifiedBy>Kouru Auli</cp:lastModifiedBy>
  <cp:revision>38</cp:revision>
  <dcterms:created xsi:type="dcterms:W3CDTF">2017-08-16T12:26:12Z</dcterms:created>
  <dcterms:modified xsi:type="dcterms:W3CDTF">2024-02-13T10:29:45Z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RaumaDokumenttityyppi">
    <vt:lpwstr/>
  </property>
  <property fmtid="{D5CDD505-2E9C-101B-9397-08002B2CF9AE}" pid="4" name="ContentTypeId">
    <vt:lpwstr>0x010100083AEF9EA93C8B4BB306EAAEDE87E664</vt:lpwstr>
  </property>
  <property fmtid="{D5CDD505-2E9C-101B-9397-08002B2CF9AE}" pid="5" name="RaumaAihe">
    <vt:lpwstr>117;#Viestintä|92ac6aff-3a48-4dd3-9132-3b8fb2a64430</vt:lpwstr>
  </property>
</Properties>
</file>