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3"/>
  </p:notesMasterIdLst>
  <p:sldIdLst>
    <p:sldId id="328" r:id="rId5"/>
    <p:sldId id="259" r:id="rId6"/>
    <p:sldId id="325" r:id="rId7"/>
    <p:sldId id="327" r:id="rId8"/>
    <p:sldId id="326" r:id="rId9"/>
    <p:sldId id="330" r:id="rId10"/>
    <p:sldId id="329" r:id="rId11"/>
    <p:sldId id="324" r:id="rId12"/>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1F4C"/>
    <a:srgbClr val="F5D247"/>
    <a:srgbClr val="B1D0FC"/>
    <a:srgbClr val="2250D6"/>
    <a:srgbClr val="4F4F4F"/>
    <a:srgbClr val="CC536E"/>
    <a:srgbClr val="224FD5"/>
    <a:srgbClr val="5A7CE0"/>
    <a:srgbClr val="92A8EC"/>
    <a:srgbClr val="E3F4B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85714" autoAdjust="0"/>
  </p:normalViewPr>
  <p:slideViewPr>
    <p:cSldViewPr snapToGrid="0" showGuides="1">
      <p:cViewPr varScale="1">
        <p:scale>
          <a:sx n="95" d="100"/>
          <a:sy n="95" d="100"/>
        </p:scale>
        <p:origin x="1080" y="78"/>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79F5395-B7D6-43B6-96F0-344CB33CDC6E}" type="datetimeFigureOut">
              <a:rPr lang="fi-FI" smtClean="0"/>
              <a:t>20.10.2026</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EF537B-234D-490E-B729-AF7F19EABEFF}" type="slidenum">
              <a:rPr lang="fi-FI" smtClean="0"/>
              <a:t>‹#›</a:t>
            </a:fld>
            <a:endParaRPr lang="fi-FI"/>
          </a:p>
        </p:txBody>
      </p:sp>
    </p:spTree>
    <p:extLst>
      <p:ext uri="{BB962C8B-B14F-4D97-AF65-F5344CB8AC3E}">
        <p14:creationId xmlns:p14="http://schemas.microsoft.com/office/powerpoint/2010/main" val="10804010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EBEF537B-234D-490E-B729-AF7F19EABEFF}" type="slidenum">
              <a:rPr lang="fi-FI" smtClean="0"/>
              <a:t>1</a:t>
            </a:fld>
            <a:endParaRPr lang="fi-FI"/>
          </a:p>
        </p:txBody>
      </p:sp>
    </p:spTree>
    <p:extLst>
      <p:ext uri="{BB962C8B-B14F-4D97-AF65-F5344CB8AC3E}">
        <p14:creationId xmlns:p14="http://schemas.microsoft.com/office/powerpoint/2010/main" val="6243108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EBEF537B-234D-490E-B729-AF7F19EABEFF}" type="slidenum">
              <a:rPr lang="fi-FI" smtClean="0"/>
              <a:t>2</a:t>
            </a:fld>
            <a:endParaRPr lang="fi-FI"/>
          </a:p>
        </p:txBody>
      </p:sp>
    </p:spTree>
    <p:extLst>
      <p:ext uri="{BB962C8B-B14F-4D97-AF65-F5344CB8AC3E}">
        <p14:creationId xmlns:p14="http://schemas.microsoft.com/office/powerpoint/2010/main" val="7397191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EBEF537B-234D-490E-B729-AF7F19EABEFF}" type="slidenum">
              <a:rPr lang="fi-FI" smtClean="0"/>
              <a:t>3</a:t>
            </a:fld>
            <a:endParaRPr lang="fi-FI"/>
          </a:p>
        </p:txBody>
      </p:sp>
    </p:spTree>
    <p:extLst>
      <p:ext uri="{BB962C8B-B14F-4D97-AF65-F5344CB8AC3E}">
        <p14:creationId xmlns:p14="http://schemas.microsoft.com/office/powerpoint/2010/main" val="35860747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Tässä mallissa pyritään toiminnallisten harjoitusten ja keskustelujen avulla pysähtymään oman elämän äärelle ja tekemään konkreettisia yksilöllisiä tavoitteita ja realistisia suunnitelmia siitä, milloin, missä ja miten kukin ryhmäläinen voisi lisätä liikkumista omassa arjessaan.</a:t>
            </a:r>
          </a:p>
        </p:txBody>
      </p:sp>
      <p:sp>
        <p:nvSpPr>
          <p:cNvPr id="4" name="Dian numeron paikkamerkki 3"/>
          <p:cNvSpPr>
            <a:spLocks noGrp="1"/>
          </p:cNvSpPr>
          <p:nvPr>
            <p:ph type="sldNum" sz="quarter" idx="5"/>
          </p:nvPr>
        </p:nvSpPr>
        <p:spPr/>
        <p:txBody>
          <a:bodyPr/>
          <a:lstStyle/>
          <a:p>
            <a:fld id="{EBEF537B-234D-490E-B729-AF7F19EABEFF}" type="slidenum">
              <a:rPr lang="fi-FI" smtClean="0"/>
              <a:t>4</a:t>
            </a:fld>
            <a:endParaRPr lang="fi-FI"/>
          </a:p>
        </p:txBody>
      </p:sp>
    </p:spTree>
    <p:extLst>
      <p:ext uri="{BB962C8B-B14F-4D97-AF65-F5344CB8AC3E}">
        <p14:creationId xmlns:p14="http://schemas.microsoft.com/office/powerpoint/2010/main" val="28152485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7B3A62-9DF3-6E76-669A-C03691A0571E}"/>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6AABE630-B1D9-E26A-CF8E-4AF971E1D59F}"/>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C1A135D8-7454-1E59-01DC-D7DF08208853}"/>
              </a:ext>
            </a:extLst>
          </p:cNvPr>
          <p:cNvSpPr>
            <a:spLocks noGrp="1"/>
          </p:cNvSpPr>
          <p:nvPr>
            <p:ph type="body" idx="1"/>
          </p:nvPr>
        </p:nvSpPr>
        <p:spPr/>
        <p:txBody>
          <a:bodyPr/>
          <a:lstStyle/>
          <a:p>
            <a:endParaRPr lang="fi-FI" dirty="0"/>
          </a:p>
        </p:txBody>
      </p:sp>
      <p:sp>
        <p:nvSpPr>
          <p:cNvPr id="4" name="Dian numeron paikkamerkki 3">
            <a:extLst>
              <a:ext uri="{FF2B5EF4-FFF2-40B4-BE49-F238E27FC236}">
                <a16:creationId xmlns:a16="http://schemas.microsoft.com/office/drawing/2014/main" id="{12EC5E34-9C08-C008-72B0-196BFB58EEEE}"/>
              </a:ext>
            </a:extLst>
          </p:cNvPr>
          <p:cNvSpPr>
            <a:spLocks noGrp="1"/>
          </p:cNvSpPr>
          <p:nvPr>
            <p:ph type="sldNum" sz="quarter" idx="5"/>
          </p:nvPr>
        </p:nvSpPr>
        <p:spPr/>
        <p:txBody>
          <a:bodyPr/>
          <a:lstStyle/>
          <a:p>
            <a:fld id="{EBEF537B-234D-490E-B729-AF7F19EABEFF}" type="slidenum">
              <a:rPr lang="fi-FI" smtClean="0"/>
              <a:t>6</a:t>
            </a:fld>
            <a:endParaRPr lang="fi-FI"/>
          </a:p>
        </p:txBody>
      </p:sp>
    </p:spTree>
    <p:extLst>
      <p:ext uri="{BB962C8B-B14F-4D97-AF65-F5344CB8AC3E}">
        <p14:creationId xmlns:p14="http://schemas.microsoft.com/office/powerpoint/2010/main" val="640417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Master" Target="../slideMasters/slideMaster1.xml"/><Relationship Id="rId4" Type="http://schemas.openxmlformats.org/officeDocument/2006/relationships/image" Target="../media/image8.sv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Master" Target="../slideMasters/slideMaster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sv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Otsikkodia 1">
    <p:bg>
      <p:bgPr>
        <a:solidFill>
          <a:srgbClr val="2250D6"/>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9AEBA78-AE72-44B8-2838-E5B9C5DCC4DD}"/>
              </a:ext>
            </a:extLst>
          </p:cNvPr>
          <p:cNvSpPr>
            <a:spLocks noGrp="1"/>
          </p:cNvSpPr>
          <p:nvPr>
            <p:ph type="ctrTitle" hasCustomPrompt="1"/>
          </p:nvPr>
        </p:nvSpPr>
        <p:spPr>
          <a:xfrm>
            <a:off x="785813" y="1122363"/>
            <a:ext cx="6328219" cy="1886013"/>
          </a:xfrm>
        </p:spPr>
        <p:txBody>
          <a:bodyPr anchor="b"/>
          <a:lstStyle>
            <a:lvl1pPr algn="l">
              <a:lnSpc>
                <a:spcPct val="85000"/>
              </a:lnSpc>
              <a:defRPr sz="5000" spc="-50" baseline="0">
                <a:solidFill>
                  <a:schemeClr val="bg1"/>
                </a:solidFill>
              </a:defRPr>
            </a:lvl1pPr>
          </a:lstStyle>
          <a:p>
            <a:r>
              <a:rPr lang="fi-FI" noProof="0" dirty="0"/>
              <a:t>Lisää otsikko tähän</a:t>
            </a:r>
            <a:endParaRPr lang="fi-FI" dirty="0"/>
          </a:p>
        </p:txBody>
      </p:sp>
      <p:sp>
        <p:nvSpPr>
          <p:cNvPr id="3" name="Alaotsikko 2">
            <a:extLst>
              <a:ext uri="{FF2B5EF4-FFF2-40B4-BE49-F238E27FC236}">
                <a16:creationId xmlns:a16="http://schemas.microsoft.com/office/drawing/2014/main" id="{1EE9A803-11E6-F81B-463E-62F83BE593F6}"/>
              </a:ext>
            </a:extLst>
          </p:cNvPr>
          <p:cNvSpPr>
            <a:spLocks noGrp="1"/>
          </p:cNvSpPr>
          <p:nvPr>
            <p:ph type="subTitle" idx="1" hasCustomPrompt="1"/>
          </p:nvPr>
        </p:nvSpPr>
        <p:spPr>
          <a:xfrm>
            <a:off x="785813" y="3337560"/>
            <a:ext cx="6328219" cy="1920240"/>
          </a:xfrm>
        </p:spPr>
        <p:txBody>
          <a:bodyPr/>
          <a:lstStyle>
            <a:lvl1pPr marL="0" indent="0" algn="l">
              <a:buNone/>
              <a:defRPr sz="17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dirty="0"/>
              <a:t>Lisää alaotsikko tähän</a:t>
            </a:r>
          </a:p>
        </p:txBody>
      </p:sp>
      <p:sp>
        <p:nvSpPr>
          <p:cNvPr id="4" name="Päivämäärän paikkamerkki 3">
            <a:extLst>
              <a:ext uri="{FF2B5EF4-FFF2-40B4-BE49-F238E27FC236}">
                <a16:creationId xmlns:a16="http://schemas.microsoft.com/office/drawing/2014/main" id="{F970AE1C-0273-522A-04CC-B8B18279232E}"/>
              </a:ext>
            </a:extLst>
          </p:cNvPr>
          <p:cNvSpPr>
            <a:spLocks noGrp="1"/>
          </p:cNvSpPr>
          <p:nvPr>
            <p:ph type="dt" sz="half" idx="10"/>
          </p:nvPr>
        </p:nvSpPr>
        <p:spPr>
          <a:xfrm>
            <a:off x="385365" y="6286544"/>
            <a:ext cx="835336" cy="210240"/>
          </a:xfrm>
        </p:spPr>
        <p:txBody>
          <a:bodyPr/>
          <a:lstStyle>
            <a:lvl1pPr algn="l">
              <a:defRPr sz="1200">
                <a:solidFill>
                  <a:schemeClr val="bg1"/>
                </a:solidFill>
              </a:defRPr>
            </a:lvl1pPr>
          </a:lstStyle>
          <a:p>
            <a:fld id="{5CF552AE-959B-4AA2-B6A5-A2E435265F09}" type="datetime1">
              <a:rPr lang="fi-FI" smtClean="0"/>
              <a:t>20.10.2026</a:t>
            </a:fld>
            <a:endParaRPr lang="fi-FI" dirty="0"/>
          </a:p>
        </p:txBody>
      </p:sp>
      <p:sp>
        <p:nvSpPr>
          <p:cNvPr id="20" name="Tekstin paikkamerkki 19">
            <a:extLst>
              <a:ext uri="{FF2B5EF4-FFF2-40B4-BE49-F238E27FC236}">
                <a16:creationId xmlns:a16="http://schemas.microsoft.com/office/drawing/2014/main" id="{6B24741A-DF63-89DF-7998-CF2D0245A469}"/>
              </a:ext>
            </a:extLst>
          </p:cNvPr>
          <p:cNvSpPr>
            <a:spLocks noGrp="1"/>
          </p:cNvSpPr>
          <p:nvPr>
            <p:ph type="body" sz="quarter" idx="14" hasCustomPrompt="1"/>
          </p:nvPr>
        </p:nvSpPr>
        <p:spPr>
          <a:xfrm>
            <a:off x="1220701" y="6287072"/>
            <a:ext cx="4472074" cy="209550"/>
          </a:xfrm>
        </p:spPr>
        <p:txBody>
          <a:bodyPr anchor="ctr" anchorCtr="0"/>
          <a:lstStyle>
            <a:lvl1pPr>
              <a:buNone/>
              <a:defRPr sz="1200">
                <a:solidFill>
                  <a:schemeClr val="bg1"/>
                </a:solidFill>
              </a:defRPr>
            </a:lvl1pPr>
            <a:lvl2pPr>
              <a:buNone/>
              <a:defRPr/>
            </a:lvl2pPr>
          </a:lstStyle>
          <a:p>
            <a:pPr lvl="0"/>
            <a:r>
              <a:rPr lang="fi-FI" dirty="0"/>
              <a:t>Lisää tekstiä tähän</a:t>
            </a:r>
          </a:p>
        </p:txBody>
      </p:sp>
      <p:sp>
        <p:nvSpPr>
          <p:cNvPr id="7" name="Vapaamuotoinen: Muoto 6">
            <a:extLst>
              <a:ext uri="{FF2B5EF4-FFF2-40B4-BE49-F238E27FC236}">
                <a16:creationId xmlns:a16="http://schemas.microsoft.com/office/drawing/2014/main" id="{B6A82CBF-D80A-38C3-1CF6-773699F3F893}"/>
              </a:ext>
              <a:ext uri="{C183D7F6-B498-43B3-948B-1728B52AA6E4}">
                <adec:decorative xmlns:adec="http://schemas.microsoft.com/office/drawing/2017/decorative" val="1"/>
              </a:ext>
            </a:extLst>
          </p:cNvPr>
          <p:cNvSpPr/>
          <p:nvPr userDrawn="1"/>
        </p:nvSpPr>
        <p:spPr bwMode="gray">
          <a:xfrm>
            <a:off x="10407375" y="4546600"/>
            <a:ext cx="1784686" cy="1209832"/>
          </a:xfrm>
          <a:custGeom>
            <a:avLst/>
            <a:gdLst>
              <a:gd name="csX0" fmla="*/ 1209840 w 1784686"/>
              <a:gd name="csY0" fmla="*/ 1209832 h 1209832"/>
              <a:gd name="csX1" fmla="*/ 0 w 1784686"/>
              <a:gd name="csY1" fmla="*/ 0 h 1209832"/>
              <a:gd name="csX2" fmla="*/ 502046 w 1784686"/>
              <a:gd name="csY2" fmla="*/ 0 h 1209832"/>
              <a:gd name="csX3" fmla="*/ 1209840 w 1784686"/>
              <a:gd name="csY3" fmla="*/ 707783 h 1209832"/>
              <a:gd name="csX4" fmla="*/ 1784686 w 1784686"/>
              <a:gd name="csY4" fmla="*/ 412463 h 1209832"/>
              <a:gd name="csX5" fmla="*/ 1784686 w 1784686"/>
              <a:gd name="csY5" fmla="*/ 1064318 h 1209832"/>
              <a:gd name="csX6" fmla="*/ 1209840 w 1784686"/>
              <a:gd name="csY6" fmla="*/ 1209832 h 120983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784686" h="1209832">
                <a:moveTo>
                  <a:pt x="1209840" y="1209832"/>
                </a:moveTo>
                <a:cubicBezTo>
                  <a:pt x="542724" y="1209832"/>
                  <a:pt x="0" y="667105"/>
                  <a:pt x="0" y="0"/>
                </a:cubicBezTo>
                <a:lnTo>
                  <a:pt x="502046" y="0"/>
                </a:lnTo>
                <a:cubicBezTo>
                  <a:pt x="502046" y="390276"/>
                  <a:pt x="819560" y="707783"/>
                  <a:pt x="1209840" y="707783"/>
                </a:cubicBezTo>
                <a:cubicBezTo>
                  <a:pt x="1446334" y="707783"/>
                  <a:pt x="1656084" y="591178"/>
                  <a:pt x="1784686" y="412463"/>
                </a:cubicBezTo>
                <a:lnTo>
                  <a:pt x="1784686" y="1064318"/>
                </a:lnTo>
                <a:cubicBezTo>
                  <a:pt x="1613596" y="1157096"/>
                  <a:pt x="1417763" y="1209832"/>
                  <a:pt x="1209840" y="1209832"/>
                </a:cubicBezTo>
                <a:close/>
              </a:path>
            </a:pathLst>
          </a:custGeom>
          <a:solidFill>
            <a:schemeClr val="bg1"/>
          </a:solidFill>
          <a:ln w="180" cap="flat">
            <a:noFill/>
            <a:prstDash val="solid"/>
            <a:miter/>
          </a:ln>
        </p:spPr>
        <p:txBody>
          <a:bodyPr/>
          <a:lstStyle/>
          <a:p>
            <a:endParaRPr lang="fi-FI"/>
          </a:p>
        </p:txBody>
      </p:sp>
      <p:grpSp>
        <p:nvGrpSpPr>
          <p:cNvPr id="8" name="Ryhmä 7">
            <a:extLst>
              <a:ext uri="{FF2B5EF4-FFF2-40B4-BE49-F238E27FC236}">
                <a16:creationId xmlns:a16="http://schemas.microsoft.com/office/drawing/2014/main" id="{70ACC931-D9BD-44DB-C664-8D6F65D70E41}"/>
              </a:ext>
              <a:ext uri="{C183D7F6-B498-43B3-948B-1728B52AA6E4}">
                <adec:decorative xmlns:adec="http://schemas.microsoft.com/office/drawing/2017/decorative" val="1"/>
              </a:ext>
            </a:extLst>
          </p:cNvPr>
          <p:cNvGrpSpPr/>
          <p:nvPr userDrawn="1"/>
        </p:nvGrpSpPr>
        <p:grpSpPr>
          <a:xfrm>
            <a:off x="381002" y="381000"/>
            <a:ext cx="1172723" cy="278228"/>
            <a:chOff x="381002" y="381000"/>
            <a:chExt cx="1172723" cy="278228"/>
          </a:xfrm>
        </p:grpSpPr>
        <p:sp>
          <p:nvSpPr>
            <p:cNvPr id="9" name="Vapaamuotoinen: Muoto 8">
              <a:extLst>
                <a:ext uri="{FF2B5EF4-FFF2-40B4-BE49-F238E27FC236}">
                  <a16:creationId xmlns:a16="http://schemas.microsoft.com/office/drawing/2014/main" id="{5682BB74-A0D5-022F-8C46-1348FB48B42F}"/>
                </a:ext>
              </a:extLst>
            </p:cNvPr>
            <p:cNvSpPr/>
            <p:nvPr/>
          </p:nvSpPr>
          <p:spPr>
            <a:xfrm>
              <a:off x="381002" y="381000"/>
              <a:ext cx="216236" cy="273069"/>
            </a:xfrm>
            <a:custGeom>
              <a:avLst/>
              <a:gdLst>
                <a:gd name="csX0" fmla="*/ 0 w 216236"/>
                <a:gd name="csY0" fmla="*/ 0 h 273069"/>
                <a:gd name="csX1" fmla="*/ 98527 w 216236"/>
                <a:gd name="csY1" fmla="*/ 0 h 273069"/>
                <a:gd name="csX2" fmla="*/ 205169 w 216236"/>
                <a:gd name="csY2" fmla="*/ 82289 h 273069"/>
                <a:gd name="csX3" fmla="*/ 141700 w 216236"/>
                <a:gd name="csY3" fmla="*/ 160146 h 273069"/>
                <a:gd name="csX4" fmla="*/ 148342 w 216236"/>
                <a:gd name="csY4" fmla="*/ 180072 h 273069"/>
                <a:gd name="csX5" fmla="*/ 206648 w 216236"/>
                <a:gd name="csY5" fmla="*/ 229520 h 273069"/>
                <a:gd name="csX6" fmla="*/ 216237 w 216236"/>
                <a:gd name="csY6" fmla="*/ 229520 h 273069"/>
                <a:gd name="csX7" fmla="*/ 216237 w 216236"/>
                <a:gd name="csY7" fmla="*/ 273069 h 273069"/>
                <a:gd name="csX8" fmla="*/ 202953 w 216236"/>
                <a:gd name="csY8" fmla="*/ 273069 h 273069"/>
                <a:gd name="csX9" fmla="*/ 105536 w 216236"/>
                <a:gd name="csY9" fmla="*/ 197420 h 273069"/>
                <a:gd name="csX10" fmla="*/ 94837 w 216236"/>
                <a:gd name="csY10" fmla="*/ 164947 h 273069"/>
                <a:gd name="csX11" fmla="*/ 47230 w 216236"/>
                <a:gd name="csY11" fmla="*/ 164947 h 273069"/>
                <a:gd name="csX12" fmla="*/ 47230 w 216236"/>
                <a:gd name="csY12" fmla="*/ 273069 h 273069"/>
                <a:gd name="csX13" fmla="*/ 0 w 216236"/>
                <a:gd name="csY13" fmla="*/ 273069 h 273069"/>
                <a:gd name="csX14" fmla="*/ 0 w 216236"/>
                <a:gd name="csY14" fmla="*/ 0 h 273069"/>
                <a:gd name="csX15" fmla="*/ 101848 w 216236"/>
                <a:gd name="csY15" fmla="*/ 43909 h 273069"/>
                <a:gd name="csX16" fmla="*/ 47230 w 216236"/>
                <a:gd name="csY16" fmla="*/ 43909 h 273069"/>
                <a:gd name="csX17" fmla="*/ 47230 w 216236"/>
                <a:gd name="csY17" fmla="*/ 121037 h 273069"/>
                <a:gd name="csX18" fmla="*/ 101848 w 216236"/>
                <a:gd name="csY18" fmla="*/ 121037 h 273069"/>
                <a:gd name="csX19" fmla="*/ 155353 w 216236"/>
                <a:gd name="csY19" fmla="*/ 82289 h 273069"/>
                <a:gd name="csX20" fmla="*/ 101848 w 216236"/>
                <a:gd name="csY20" fmla="*/ 43909 h 2730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16236" h="273069">
                  <a:moveTo>
                    <a:pt x="0" y="0"/>
                  </a:moveTo>
                  <a:lnTo>
                    <a:pt x="98527" y="0"/>
                  </a:lnTo>
                  <a:cubicBezTo>
                    <a:pt x="177864" y="0"/>
                    <a:pt x="205169" y="37636"/>
                    <a:pt x="205169" y="82289"/>
                  </a:cubicBezTo>
                  <a:cubicBezTo>
                    <a:pt x="205169" y="117716"/>
                    <a:pt x="188196" y="148711"/>
                    <a:pt x="141700" y="160146"/>
                  </a:cubicBezTo>
                  <a:lnTo>
                    <a:pt x="148342" y="180072"/>
                  </a:lnTo>
                  <a:cubicBezTo>
                    <a:pt x="161626" y="219926"/>
                    <a:pt x="176759" y="229520"/>
                    <a:pt x="206648" y="229520"/>
                  </a:cubicBezTo>
                  <a:lnTo>
                    <a:pt x="216237" y="229520"/>
                  </a:lnTo>
                  <a:lnTo>
                    <a:pt x="216237" y="273069"/>
                  </a:lnTo>
                  <a:lnTo>
                    <a:pt x="202953" y="273069"/>
                  </a:lnTo>
                  <a:cubicBezTo>
                    <a:pt x="156090" y="273069"/>
                    <a:pt x="124359" y="254246"/>
                    <a:pt x="105536" y="197420"/>
                  </a:cubicBezTo>
                  <a:lnTo>
                    <a:pt x="94837" y="164947"/>
                  </a:lnTo>
                  <a:lnTo>
                    <a:pt x="47230" y="164947"/>
                  </a:lnTo>
                  <a:lnTo>
                    <a:pt x="47230" y="273069"/>
                  </a:lnTo>
                  <a:lnTo>
                    <a:pt x="0" y="273069"/>
                  </a:lnTo>
                  <a:lnTo>
                    <a:pt x="0" y="0"/>
                  </a:lnTo>
                  <a:close/>
                  <a:moveTo>
                    <a:pt x="101848" y="43909"/>
                  </a:moveTo>
                  <a:lnTo>
                    <a:pt x="47230" y="43909"/>
                  </a:lnTo>
                  <a:lnTo>
                    <a:pt x="47230" y="121037"/>
                  </a:lnTo>
                  <a:lnTo>
                    <a:pt x="101848" y="121037"/>
                  </a:lnTo>
                  <a:cubicBezTo>
                    <a:pt x="136907" y="121037"/>
                    <a:pt x="155353" y="108121"/>
                    <a:pt x="155353" y="82289"/>
                  </a:cubicBezTo>
                  <a:cubicBezTo>
                    <a:pt x="155353" y="56826"/>
                    <a:pt x="136907" y="43909"/>
                    <a:pt x="101848" y="43909"/>
                  </a:cubicBezTo>
                  <a:close/>
                </a:path>
              </a:pathLst>
            </a:custGeom>
            <a:solidFill>
              <a:srgbClr val="FFFFFF"/>
            </a:solidFill>
            <a:ln w="180" cap="flat">
              <a:noFill/>
              <a:prstDash val="solid"/>
              <a:miter/>
            </a:ln>
          </p:spPr>
          <p:txBody>
            <a:bodyPr/>
            <a:lstStyle/>
            <a:p>
              <a:endParaRPr lang="fi-FI"/>
            </a:p>
          </p:txBody>
        </p:sp>
        <p:sp>
          <p:nvSpPr>
            <p:cNvPr id="10" name="Vapaamuotoinen: Muoto 9">
              <a:extLst>
                <a:ext uri="{FF2B5EF4-FFF2-40B4-BE49-F238E27FC236}">
                  <a16:creationId xmlns:a16="http://schemas.microsoft.com/office/drawing/2014/main" id="{9A958D1C-B7CC-988C-1602-9131C81FBBE2}"/>
                </a:ext>
              </a:extLst>
            </p:cNvPr>
            <p:cNvSpPr/>
            <p:nvPr/>
          </p:nvSpPr>
          <p:spPr>
            <a:xfrm>
              <a:off x="619388" y="452219"/>
              <a:ext cx="189301" cy="207008"/>
            </a:xfrm>
            <a:custGeom>
              <a:avLst/>
              <a:gdLst>
                <a:gd name="csX0" fmla="*/ 66789 w 189301"/>
                <a:gd name="csY0" fmla="*/ 85979 h 207008"/>
                <a:gd name="csX1" fmla="*/ 120295 w 189301"/>
                <a:gd name="csY1" fmla="*/ 74536 h 207008"/>
                <a:gd name="csX2" fmla="*/ 85612 w 189301"/>
                <a:gd name="csY2" fmla="*/ 40957 h 207008"/>
                <a:gd name="csX3" fmla="*/ 26937 w 189301"/>
                <a:gd name="csY3" fmla="*/ 69005 h 207008"/>
                <a:gd name="csX4" fmla="*/ 0 w 189301"/>
                <a:gd name="csY4" fmla="*/ 38747 h 207008"/>
                <a:gd name="csX5" fmla="*/ 88195 w 189301"/>
                <a:gd name="csY5" fmla="*/ 0 h 207008"/>
                <a:gd name="csX6" fmla="*/ 164949 w 189301"/>
                <a:gd name="csY6" fmla="*/ 84130 h 207008"/>
                <a:gd name="csX7" fmla="*/ 164949 w 189301"/>
                <a:gd name="csY7" fmla="*/ 146495 h 207008"/>
                <a:gd name="csX8" fmla="*/ 178233 w 189301"/>
                <a:gd name="csY8" fmla="*/ 160146 h 207008"/>
                <a:gd name="csX9" fmla="*/ 189302 w 189301"/>
                <a:gd name="csY9" fmla="*/ 160146 h 207008"/>
                <a:gd name="csX10" fmla="*/ 189302 w 189301"/>
                <a:gd name="csY10" fmla="*/ 201847 h 207008"/>
                <a:gd name="csX11" fmla="*/ 167158 w 189301"/>
                <a:gd name="csY11" fmla="*/ 201847 h 207008"/>
                <a:gd name="csX12" fmla="*/ 125833 w 189301"/>
                <a:gd name="csY12" fmla="*/ 179705 h 207008"/>
                <a:gd name="csX13" fmla="*/ 63101 w 189301"/>
                <a:gd name="csY13" fmla="*/ 207009 h 207008"/>
                <a:gd name="csX14" fmla="*/ 0 w 189301"/>
                <a:gd name="csY14" fmla="*/ 148711 h 207008"/>
                <a:gd name="csX15" fmla="*/ 66789 w 189301"/>
                <a:gd name="csY15" fmla="*/ 85979 h 207008"/>
                <a:gd name="csX16" fmla="*/ 46496 w 189301"/>
                <a:gd name="csY16" fmla="*/ 145390 h 207008"/>
                <a:gd name="csX17" fmla="*/ 75280 w 189301"/>
                <a:gd name="csY17" fmla="*/ 169006 h 207008"/>
                <a:gd name="csX18" fmla="*/ 120295 w 189301"/>
                <a:gd name="csY18" fmla="*/ 123246 h 207008"/>
                <a:gd name="csX19" fmla="*/ 120295 w 189301"/>
                <a:gd name="csY19" fmla="*/ 107753 h 207008"/>
                <a:gd name="csX20" fmla="*/ 83027 w 189301"/>
                <a:gd name="csY20" fmla="*/ 115868 h 207008"/>
                <a:gd name="csX21" fmla="*/ 46496 w 189301"/>
                <a:gd name="csY21" fmla="*/ 145390 h 2070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89301" h="207008">
                  <a:moveTo>
                    <a:pt x="66789" y="85979"/>
                  </a:moveTo>
                  <a:lnTo>
                    <a:pt x="120295" y="74536"/>
                  </a:lnTo>
                  <a:cubicBezTo>
                    <a:pt x="118453" y="50184"/>
                    <a:pt x="104802" y="40957"/>
                    <a:pt x="85612" y="40957"/>
                  </a:cubicBezTo>
                  <a:cubicBezTo>
                    <a:pt x="63837" y="40957"/>
                    <a:pt x="45391" y="49448"/>
                    <a:pt x="26937" y="69005"/>
                  </a:cubicBezTo>
                  <a:lnTo>
                    <a:pt x="0" y="38747"/>
                  </a:lnTo>
                  <a:cubicBezTo>
                    <a:pt x="21400" y="15133"/>
                    <a:pt x="52769" y="0"/>
                    <a:pt x="88195" y="0"/>
                  </a:cubicBezTo>
                  <a:cubicBezTo>
                    <a:pt x="132106" y="0"/>
                    <a:pt x="164949" y="25832"/>
                    <a:pt x="164949" y="84130"/>
                  </a:cubicBezTo>
                  <a:lnTo>
                    <a:pt x="164949" y="146495"/>
                  </a:lnTo>
                  <a:cubicBezTo>
                    <a:pt x="164949" y="157199"/>
                    <a:pt x="169006" y="160146"/>
                    <a:pt x="178233" y="160146"/>
                  </a:cubicBezTo>
                  <a:lnTo>
                    <a:pt x="189302" y="160146"/>
                  </a:lnTo>
                  <a:lnTo>
                    <a:pt x="189302" y="201847"/>
                  </a:lnTo>
                  <a:lnTo>
                    <a:pt x="167158" y="201847"/>
                  </a:lnTo>
                  <a:cubicBezTo>
                    <a:pt x="146496" y="201847"/>
                    <a:pt x="132842" y="193363"/>
                    <a:pt x="125833" y="179705"/>
                  </a:cubicBezTo>
                  <a:cubicBezTo>
                    <a:pt x="110332" y="198158"/>
                    <a:pt x="86348" y="207009"/>
                    <a:pt x="63101" y="207009"/>
                  </a:cubicBezTo>
                  <a:cubicBezTo>
                    <a:pt x="26568" y="207009"/>
                    <a:pt x="0" y="183026"/>
                    <a:pt x="0" y="148711"/>
                  </a:cubicBezTo>
                  <a:cubicBezTo>
                    <a:pt x="0" y="114021"/>
                    <a:pt x="26937" y="94462"/>
                    <a:pt x="66789" y="85979"/>
                  </a:cubicBezTo>
                  <a:close/>
                  <a:moveTo>
                    <a:pt x="46496" y="145390"/>
                  </a:moveTo>
                  <a:cubicBezTo>
                    <a:pt x="46496" y="159779"/>
                    <a:pt x="56090" y="169006"/>
                    <a:pt x="75280" y="169006"/>
                  </a:cubicBezTo>
                  <a:cubicBezTo>
                    <a:pt x="100368" y="169006"/>
                    <a:pt x="120295" y="154616"/>
                    <a:pt x="120295" y="123246"/>
                  </a:cubicBezTo>
                  <a:lnTo>
                    <a:pt x="120295" y="107753"/>
                  </a:lnTo>
                  <a:lnTo>
                    <a:pt x="83027" y="115868"/>
                  </a:lnTo>
                  <a:cubicBezTo>
                    <a:pt x="56090" y="121774"/>
                    <a:pt x="46496" y="131737"/>
                    <a:pt x="46496" y="145390"/>
                  </a:cubicBezTo>
                  <a:close/>
                </a:path>
              </a:pathLst>
            </a:custGeom>
            <a:solidFill>
              <a:srgbClr val="FFFFFF"/>
            </a:solidFill>
            <a:ln w="180" cap="flat">
              <a:noFill/>
              <a:prstDash val="solid"/>
              <a:miter/>
            </a:ln>
          </p:spPr>
          <p:txBody>
            <a:bodyPr/>
            <a:lstStyle/>
            <a:p>
              <a:endParaRPr lang="fi-FI"/>
            </a:p>
          </p:txBody>
        </p:sp>
        <p:sp>
          <p:nvSpPr>
            <p:cNvPr id="11" name="Vapaamuotoinen: Muoto 10">
              <a:extLst>
                <a:ext uri="{FF2B5EF4-FFF2-40B4-BE49-F238E27FC236}">
                  <a16:creationId xmlns:a16="http://schemas.microsoft.com/office/drawing/2014/main" id="{21769C85-EF78-683E-5A93-3BC4B890D171}"/>
                </a:ext>
              </a:extLst>
            </p:cNvPr>
            <p:cNvSpPr/>
            <p:nvPr/>
          </p:nvSpPr>
          <p:spPr>
            <a:xfrm>
              <a:off x="830095" y="457387"/>
              <a:ext cx="168637" cy="201841"/>
            </a:xfrm>
            <a:custGeom>
              <a:avLst/>
              <a:gdLst>
                <a:gd name="csX0" fmla="*/ 0 w 168637"/>
                <a:gd name="csY0" fmla="*/ 104058 h 201841"/>
                <a:gd name="csX1" fmla="*/ 0 w 168637"/>
                <a:gd name="csY1" fmla="*/ 0 h 201841"/>
                <a:gd name="csX2" fmla="*/ 45022 w 168637"/>
                <a:gd name="csY2" fmla="*/ 0 h 201841"/>
                <a:gd name="csX3" fmla="*/ 45022 w 168637"/>
                <a:gd name="csY3" fmla="*/ 106643 h 201841"/>
                <a:gd name="csX4" fmla="*/ 84132 w 168637"/>
                <a:gd name="csY4" fmla="*/ 159779 h 201841"/>
                <a:gd name="csX5" fmla="*/ 123616 w 168637"/>
                <a:gd name="csY5" fmla="*/ 106643 h 201841"/>
                <a:gd name="csX6" fmla="*/ 123616 w 168637"/>
                <a:gd name="csY6" fmla="*/ 0 h 201841"/>
                <a:gd name="csX7" fmla="*/ 168637 w 168637"/>
                <a:gd name="csY7" fmla="*/ 0 h 201841"/>
                <a:gd name="csX8" fmla="*/ 168637 w 168637"/>
                <a:gd name="csY8" fmla="*/ 104058 h 201841"/>
                <a:gd name="csX9" fmla="*/ 84132 w 168637"/>
                <a:gd name="csY9" fmla="*/ 201841 h 201841"/>
                <a:gd name="csX10" fmla="*/ 0 w 168637"/>
                <a:gd name="csY10" fmla="*/ 104058 h 2018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68637" h="201841">
                  <a:moveTo>
                    <a:pt x="0" y="104058"/>
                  </a:moveTo>
                  <a:lnTo>
                    <a:pt x="0" y="0"/>
                  </a:lnTo>
                  <a:lnTo>
                    <a:pt x="45022" y="0"/>
                  </a:lnTo>
                  <a:lnTo>
                    <a:pt x="45022" y="106643"/>
                  </a:lnTo>
                  <a:cubicBezTo>
                    <a:pt x="45022" y="142063"/>
                    <a:pt x="59042" y="159779"/>
                    <a:pt x="84132" y="159779"/>
                  </a:cubicBezTo>
                  <a:cubicBezTo>
                    <a:pt x="109595" y="159779"/>
                    <a:pt x="123616" y="142063"/>
                    <a:pt x="123616" y="106643"/>
                  </a:cubicBezTo>
                  <a:lnTo>
                    <a:pt x="123616" y="0"/>
                  </a:lnTo>
                  <a:lnTo>
                    <a:pt x="168637" y="0"/>
                  </a:lnTo>
                  <a:lnTo>
                    <a:pt x="168637" y="104058"/>
                  </a:lnTo>
                  <a:cubicBezTo>
                    <a:pt x="168637" y="163838"/>
                    <a:pt x="137643" y="201841"/>
                    <a:pt x="84132" y="201841"/>
                  </a:cubicBezTo>
                  <a:cubicBezTo>
                    <a:pt x="30627" y="201841"/>
                    <a:pt x="0" y="163838"/>
                    <a:pt x="0" y="104058"/>
                  </a:cubicBezTo>
                  <a:close/>
                </a:path>
              </a:pathLst>
            </a:custGeom>
            <a:solidFill>
              <a:srgbClr val="FFFFFF"/>
            </a:solidFill>
            <a:ln w="180" cap="flat">
              <a:noFill/>
              <a:prstDash val="solid"/>
              <a:miter/>
            </a:ln>
          </p:spPr>
          <p:txBody>
            <a:bodyPr/>
            <a:lstStyle/>
            <a:p>
              <a:endParaRPr lang="fi-FI"/>
            </a:p>
          </p:txBody>
        </p:sp>
        <p:sp>
          <p:nvSpPr>
            <p:cNvPr id="12" name="Vapaamuotoinen: Muoto 11">
              <a:extLst>
                <a:ext uri="{FF2B5EF4-FFF2-40B4-BE49-F238E27FC236}">
                  <a16:creationId xmlns:a16="http://schemas.microsoft.com/office/drawing/2014/main" id="{195A7878-23C7-9991-1D9B-AAEA2755E7F0}"/>
                </a:ext>
              </a:extLst>
            </p:cNvPr>
            <p:cNvSpPr/>
            <p:nvPr/>
          </p:nvSpPr>
          <p:spPr>
            <a:xfrm>
              <a:off x="1037847" y="452219"/>
              <a:ext cx="297422" cy="201846"/>
            </a:xfrm>
            <a:custGeom>
              <a:avLst/>
              <a:gdLst>
                <a:gd name="csX0" fmla="*/ 126200 w 297422"/>
                <a:gd name="csY0" fmla="*/ 201847 h 201846"/>
                <a:gd name="csX1" fmla="*/ 126200 w 297422"/>
                <a:gd name="csY1" fmla="*/ 93357 h 201846"/>
                <a:gd name="csX2" fmla="*/ 85981 w 297422"/>
                <a:gd name="csY2" fmla="*/ 41326 h 201846"/>
                <a:gd name="csX3" fmla="*/ 45022 w 297422"/>
                <a:gd name="csY3" fmla="*/ 92621 h 201846"/>
                <a:gd name="csX4" fmla="*/ 45022 w 297422"/>
                <a:gd name="csY4" fmla="*/ 201847 h 201846"/>
                <a:gd name="csX5" fmla="*/ 0 w 297422"/>
                <a:gd name="csY5" fmla="*/ 201847 h 201846"/>
                <a:gd name="csX6" fmla="*/ 0 w 297422"/>
                <a:gd name="csY6" fmla="*/ 5168 h 201846"/>
                <a:gd name="csX7" fmla="*/ 45022 w 297422"/>
                <a:gd name="csY7" fmla="*/ 5168 h 201846"/>
                <a:gd name="csX8" fmla="*/ 45022 w 297422"/>
                <a:gd name="csY8" fmla="*/ 24352 h 201846"/>
                <a:gd name="csX9" fmla="*/ 98896 w 297422"/>
                <a:gd name="csY9" fmla="*/ 0 h 201846"/>
                <a:gd name="csX10" fmla="*/ 159412 w 297422"/>
                <a:gd name="csY10" fmla="*/ 36531 h 201846"/>
                <a:gd name="csX11" fmla="*/ 224360 w 297422"/>
                <a:gd name="csY11" fmla="*/ 0 h 201846"/>
                <a:gd name="csX12" fmla="*/ 297423 w 297422"/>
                <a:gd name="csY12" fmla="*/ 93357 h 201846"/>
                <a:gd name="csX13" fmla="*/ 297423 w 297422"/>
                <a:gd name="csY13" fmla="*/ 201847 h 201846"/>
                <a:gd name="csX14" fmla="*/ 252403 w 297422"/>
                <a:gd name="csY14" fmla="*/ 201847 h 201846"/>
                <a:gd name="csX15" fmla="*/ 252403 w 297422"/>
                <a:gd name="csY15" fmla="*/ 93357 h 201846"/>
                <a:gd name="csX16" fmla="*/ 213285 w 297422"/>
                <a:gd name="csY16" fmla="*/ 41326 h 201846"/>
                <a:gd name="csX17" fmla="*/ 171222 w 297422"/>
                <a:gd name="csY17" fmla="*/ 87084 h 201846"/>
                <a:gd name="csX18" fmla="*/ 171222 w 297422"/>
                <a:gd name="csY18" fmla="*/ 93357 h 201846"/>
                <a:gd name="csX19" fmla="*/ 171222 w 297422"/>
                <a:gd name="csY19" fmla="*/ 201847 h 201846"/>
                <a:gd name="csX20" fmla="*/ 126200 w 297422"/>
                <a:gd name="csY20" fmla="*/ 201847 h 2018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97422" h="201846">
                  <a:moveTo>
                    <a:pt x="126200" y="201847"/>
                  </a:moveTo>
                  <a:lnTo>
                    <a:pt x="126200" y="93357"/>
                  </a:lnTo>
                  <a:cubicBezTo>
                    <a:pt x="126200" y="54610"/>
                    <a:pt x="109228" y="41326"/>
                    <a:pt x="85981" y="41326"/>
                  </a:cubicBezTo>
                  <a:cubicBezTo>
                    <a:pt x="64950" y="41326"/>
                    <a:pt x="45022" y="53872"/>
                    <a:pt x="45022" y="92621"/>
                  </a:cubicBezTo>
                  <a:lnTo>
                    <a:pt x="45022" y="201847"/>
                  </a:lnTo>
                  <a:lnTo>
                    <a:pt x="0" y="201847"/>
                  </a:lnTo>
                  <a:lnTo>
                    <a:pt x="0" y="5168"/>
                  </a:lnTo>
                  <a:lnTo>
                    <a:pt x="45022" y="5168"/>
                  </a:lnTo>
                  <a:lnTo>
                    <a:pt x="45022" y="24352"/>
                  </a:lnTo>
                  <a:cubicBezTo>
                    <a:pt x="58306" y="9594"/>
                    <a:pt x="77490" y="0"/>
                    <a:pt x="98896" y="0"/>
                  </a:cubicBezTo>
                  <a:cubicBezTo>
                    <a:pt x="124728" y="0"/>
                    <a:pt x="146865" y="12179"/>
                    <a:pt x="159412" y="36531"/>
                  </a:cubicBezTo>
                  <a:cubicBezTo>
                    <a:pt x="173433" y="15133"/>
                    <a:pt x="196687" y="0"/>
                    <a:pt x="224360" y="0"/>
                  </a:cubicBezTo>
                  <a:cubicBezTo>
                    <a:pt x="267903" y="0"/>
                    <a:pt x="297423" y="29889"/>
                    <a:pt x="297423" y="93357"/>
                  </a:cubicBezTo>
                  <a:lnTo>
                    <a:pt x="297423" y="201847"/>
                  </a:lnTo>
                  <a:lnTo>
                    <a:pt x="252403" y="201847"/>
                  </a:lnTo>
                  <a:lnTo>
                    <a:pt x="252403" y="93357"/>
                  </a:lnTo>
                  <a:cubicBezTo>
                    <a:pt x="252403" y="54985"/>
                    <a:pt x="237275" y="41326"/>
                    <a:pt x="213285" y="41326"/>
                  </a:cubicBezTo>
                  <a:cubicBezTo>
                    <a:pt x="192623" y="41326"/>
                    <a:pt x="173433" y="54241"/>
                    <a:pt x="171222" y="87084"/>
                  </a:cubicBezTo>
                  <a:lnTo>
                    <a:pt x="171222" y="93357"/>
                  </a:lnTo>
                  <a:lnTo>
                    <a:pt x="171222" y="201847"/>
                  </a:lnTo>
                  <a:lnTo>
                    <a:pt x="126200" y="201847"/>
                  </a:lnTo>
                  <a:close/>
                </a:path>
              </a:pathLst>
            </a:custGeom>
            <a:solidFill>
              <a:srgbClr val="FFFFFF"/>
            </a:solidFill>
            <a:ln w="180" cap="flat">
              <a:noFill/>
              <a:prstDash val="solid"/>
              <a:miter/>
            </a:ln>
          </p:spPr>
          <p:txBody>
            <a:bodyPr/>
            <a:lstStyle/>
            <a:p>
              <a:endParaRPr lang="fi-FI"/>
            </a:p>
          </p:txBody>
        </p:sp>
        <p:sp>
          <p:nvSpPr>
            <p:cNvPr id="13" name="Vapaamuotoinen: Muoto 12">
              <a:extLst>
                <a:ext uri="{FF2B5EF4-FFF2-40B4-BE49-F238E27FC236}">
                  <a16:creationId xmlns:a16="http://schemas.microsoft.com/office/drawing/2014/main" id="{E73102BB-AF32-1CD1-08EA-87546D758DBE}"/>
                </a:ext>
              </a:extLst>
            </p:cNvPr>
            <p:cNvSpPr/>
            <p:nvPr/>
          </p:nvSpPr>
          <p:spPr>
            <a:xfrm>
              <a:off x="1364426" y="452219"/>
              <a:ext cx="189299" cy="207008"/>
            </a:xfrm>
            <a:custGeom>
              <a:avLst/>
              <a:gdLst>
                <a:gd name="csX0" fmla="*/ 66789 w 189299"/>
                <a:gd name="csY0" fmla="*/ 85979 h 207008"/>
                <a:gd name="csX1" fmla="*/ 120295 w 189299"/>
                <a:gd name="csY1" fmla="*/ 74536 h 207008"/>
                <a:gd name="csX2" fmla="*/ 85610 w 189299"/>
                <a:gd name="csY2" fmla="*/ 40957 h 207008"/>
                <a:gd name="csX3" fmla="*/ 26935 w 189299"/>
                <a:gd name="csY3" fmla="*/ 69005 h 207008"/>
                <a:gd name="csX4" fmla="*/ 0 w 189299"/>
                <a:gd name="csY4" fmla="*/ 38747 h 207008"/>
                <a:gd name="csX5" fmla="*/ 88188 w 189299"/>
                <a:gd name="csY5" fmla="*/ 0 h 207008"/>
                <a:gd name="csX6" fmla="*/ 164948 w 189299"/>
                <a:gd name="csY6" fmla="*/ 84130 h 207008"/>
                <a:gd name="csX7" fmla="*/ 164948 w 189299"/>
                <a:gd name="csY7" fmla="*/ 146495 h 207008"/>
                <a:gd name="csX8" fmla="*/ 178232 w 189299"/>
                <a:gd name="csY8" fmla="*/ 160146 h 207008"/>
                <a:gd name="csX9" fmla="*/ 189300 w 189299"/>
                <a:gd name="csY9" fmla="*/ 160146 h 207008"/>
                <a:gd name="csX10" fmla="*/ 189300 w 189299"/>
                <a:gd name="csY10" fmla="*/ 201847 h 207008"/>
                <a:gd name="csX11" fmla="*/ 167158 w 189299"/>
                <a:gd name="csY11" fmla="*/ 201847 h 207008"/>
                <a:gd name="csX12" fmla="*/ 125831 w 189299"/>
                <a:gd name="csY12" fmla="*/ 179705 h 207008"/>
                <a:gd name="csX13" fmla="*/ 63099 w 189299"/>
                <a:gd name="csY13" fmla="*/ 207009 h 207008"/>
                <a:gd name="csX14" fmla="*/ 0 w 189299"/>
                <a:gd name="csY14" fmla="*/ 148711 h 207008"/>
                <a:gd name="csX15" fmla="*/ 66789 w 189299"/>
                <a:gd name="csY15" fmla="*/ 85979 h 207008"/>
                <a:gd name="csX16" fmla="*/ 46494 w 189299"/>
                <a:gd name="csY16" fmla="*/ 145390 h 207008"/>
                <a:gd name="csX17" fmla="*/ 75273 w 189299"/>
                <a:gd name="csY17" fmla="*/ 169006 h 207008"/>
                <a:gd name="csX18" fmla="*/ 120295 w 189299"/>
                <a:gd name="csY18" fmla="*/ 123246 h 207008"/>
                <a:gd name="csX19" fmla="*/ 120295 w 189299"/>
                <a:gd name="csY19" fmla="*/ 107753 h 207008"/>
                <a:gd name="csX20" fmla="*/ 83025 w 189299"/>
                <a:gd name="csY20" fmla="*/ 115868 h 207008"/>
                <a:gd name="csX21" fmla="*/ 46494 w 189299"/>
                <a:gd name="csY21" fmla="*/ 145390 h 2070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89299" h="207008">
                  <a:moveTo>
                    <a:pt x="66789" y="85979"/>
                  </a:moveTo>
                  <a:lnTo>
                    <a:pt x="120295" y="74536"/>
                  </a:lnTo>
                  <a:cubicBezTo>
                    <a:pt x="118446" y="50184"/>
                    <a:pt x="104793" y="40957"/>
                    <a:pt x="85610" y="40957"/>
                  </a:cubicBezTo>
                  <a:cubicBezTo>
                    <a:pt x="63836" y="40957"/>
                    <a:pt x="45389" y="49448"/>
                    <a:pt x="26935" y="69005"/>
                  </a:cubicBezTo>
                  <a:lnTo>
                    <a:pt x="0" y="38747"/>
                  </a:lnTo>
                  <a:cubicBezTo>
                    <a:pt x="21399" y="15133"/>
                    <a:pt x="52767" y="0"/>
                    <a:pt x="88188" y="0"/>
                  </a:cubicBezTo>
                  <a:cubicBezTo>
                    <a:pt x="132104" y="0"/>
                    <a:pt x="164948" y="25832"/>
                    <a:pt x="164948" y="84130"/>
                  </a:cubicBezTo>
                  <a:lnTo>
                    <a:pt x="164948" y="146495"/>
                  </a:lnTo>
                  <a:cubicBezTo>
                    <a:pt x="164948" y="157199"/>
                    <a:pt x="169005" y="160146"/>
                    <a:pt x="178232" y="160146"/>
                  </a:cubicBezTo>
                  <a:lnTo>
                    <a:pt x="189300" y="160146"/>
                  </a:lnTo>
                  <a:lnTo>
                    <a:pt x="189300" y="201847"/>
                  </a:lnTo>
                  <a:lnTo>
                    <a:pt x="167158" y="201847"/>
                  </a:lnTo>
                  <a:cubicBezTo>
                    <a:pt x="146494" y="201847"/>
                    <a:pt x="132843" y="193363"/>
                    <a:pt x="125831" y="179705"/>
                  </a:cubicBezTo>
                  <a:cubicBezTo>
                    <a:pt x="110331" y="198158"/>
                    <a:pt x="86346" y="207009"/>
                    <a:pt x="63099" y="207009"/>
                  </a:cubicBezTo>
                  <a:cubicBezTo>
                    <a:pt x="26568" y="207009"/>
                    <a:pt x="0" y="183026"/>
                    <a:pt x="0" y="148711"/>
                  </a:cubicBezTo>
                  <a:cubicBezTo>
                    <a:pt x="0" y="114021"/>
                    <a:pt x="26935" y="94462"/>
                    <a:pt x="66789" y="85979"/>
                  </a:cubicBezTo>
                  <a:close/>
                  <a:moveTo>
                    <a:pt x="46494" y="145390"/>
                  </a:moveTo>
                  <a:cubicBezTo>
                    <a:pt x="46494" y="159779"/>
                    <a:pt x="56088" y="169006"/>
                    <a:pt x="75273" y="169006"/>
                  </a:cubicBezTo>
                  <a:cubicBezTo>
                    <a:pt x="100369" y="169006"/>
                    <a:pt x="120295" y="154616"/>
                    <a:pt x="120295" y="123246"/>
                  </a:cubicBezTo>
                  <a:lnTo>
                    <a:pt x="120295" y="107753"/>
                  </a:lnTo>
                  <a:lnTo>
                    <a:pt x="83025" y="115868"/>
                  </a:lnTo>
                  <a:cubicBezTo>
                    <a:pt x="56088" y="121774"/>
                    <a:pt x="46494" y="131737"/>
                    <a:pt x="46494" y="145390"/>
                  </a:cubicBezTo>
                  <a:close/>
                </a:path>
              </a:pathLst>
            </a:custGeom>
            <a:solidFill>
              <a:srgbClr val="FFFFFF"/>
            </a:solidFill>
            <a:ln w="180" cap="flat">
              <a:noFill/>
              <a:prstDash val="solid"/>
              <a:miter/>
            </a:ln>
          </p:spPr>
          <p:txBody>
            <a:bodyPr/>
            <a:lstStyle/>
            <a:p>
              <a:endParaRPr lang="fi-FI"/>
            </a:p>
          </p:txBody>
        </p:sp>
      </p:grpSp>
      <p:sp>
        <p:nvSpPr>
          <p:cNvPr id="15" name="Vapaamuotoinen: Muoto 14">
            <a:extLst>
              <a:ext uri="{FF2B5EF4-FFF2-40B4-BE49-F238E27FC236}">
                <a16:creationId xmlns:a16="http://schemas.microsoft.com/office/drawing/2014/main" id="{C6D8E57A-3EB4-49BC-0237-6E32ED708635}"/>
              </a:ext>
              <a:ext uri="{C183D7F6-B498-43B3-948B-1728B52AA6E4}">
                <adec:decorative xmlns:adec="http://schemas.microsoft.com/office/drawing/2017/decorative" val="1"/>
              </a:ext>
            </a:extLst>
          </p:cNvPr>
          <p:cNvSpPr/>
          <p:nvPr userDrawn="1"/>
        </p:nvSpPr>
        <p:spPr bwMode="gray">
          <a:xfrm>
            <a:off x="5094752" y="4564220"/>
            <a:ext cx="2418103" cy="1208406"/>
          </a:xfrm>
          <a:custGeom>
            <a:avLst/>
            <a:gdLst>
              <a:gd name="csX0" fmla="*/ 1150013 w 2418103"/>
              <a:gd name="csY0" fmla="*/ 1208407 h 1208406"/>
              <a:gd name="csX1" fmla="*/ 0 w 2418103"/>
              <a:gd name="csY1" fmla="*/ 62249 h 1208406"/>
              <a:gd name="csX2" fmla="*/ 0 w 2418103"/>
              <a:gd name="csY2" fmla="*/ 0 h 1208406"/>
              <a:gd name="csX3" fmla="*/ 500464 w 2418103"/>
              <a:gd name="csY3" fmla="*/ 0 h 1208406"/>
              <a:gd name="csX4" fmla="*/ 1208258 w 2418103"/>
              <a:gd name="csY4" fmla="*/ 707785 h 1208406"/>
              <a:gd name="csX5" fmla="*/ 1916057 w 2418103"/>
              <a:gd name="csY5" fmla="*/ 0 h 1208406"/>
              <a:gd name="csX6" fmla="*/ 2418103 w 2418103"/>
              <a:gd name="csY6" fmla="*/ 0 h 1208406"/>
              <a:gd name="csX7" fmla="*/ 1266502 w 2418103"/>
              <a:gd name="csY7" fmla="*/ 1208407 h 1208406"/>
              <a:gd name="csX8" fmla="*/ 1150013 w 2418103"/>
              <a:gd name="csY8" fmla="*/ 1208407 h 12084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418103" h="1208406">
                <a:moveTo>
                  <a:pt x="1150013" y="1208407"/>
                </a:moveTo>
                <a:cubicBezTo>
                  <a:pt x="530481" y="1178892"/>
                  <a:pt x="31525" y="681252"/>
                  <a:pt x="0" y="62249"/>
                </a:cubicBezTo>
                <a:lnTo>
                  <a:pt x="0" y="0"/>
                </a:lnTo>
                <a:lnTo>
                  <a:pt x="500464" y="0"/>
                </a:lnTo>
                <a:cubicBezTo>
                  <a:pt x="500464" y="390278"/>
                  <a:pt x="817978" y="707785"/>
                  <a:pt x="1208258" y="707785"/>
                </a:cubicBezTo>
                <a:cubicBezTo>
                  <a:pt x="1598538" y="707785"/>
                  <a:pt x="1916057" y="390278"/>
                  <a:pt x="1916057" y="0"/>
                </a:cubicBezTo>
                <a:lnTo>
                  <a:pt x="2418103" y="0"/>
                </a:lnTo>
                <a:cubicBezTo>
                  <a:pt x="2418103" y="647579"/>
                  <a:pt x="1906672" y="1177910"/>
                  <a:pt x="1266502" y="1208407"/>
                </a:cubicBezTo>
                <a:lnTo>
                  <a:pt x="1150013" y="1208407"/>
                </a:lnTo>
                <a:close/>
              </a:path>
            </a:pathLst>
          </a:custGeom>
          <a:solidFill>
            <a:schemeClr val="bg1"/>
          </a:solidFill>
          <a:ln w="180" cap="flat">
            <a:noFill/>
            <a:prstDash val="solid"/>
            <a:miter/>
          </a:ln>
        </p:spPr>
        <p:txBody>
          <a:bodyPr/>
          <a:lstStyle/>
          <a:p>
            <a:endParaRPr lang="fi-FI"/>
          </a:p>
        </p:txBody>
      </p:sp>
      <p:sp>
        <p:nvSpPr>
          <p:cNvPr id="18" name="Kuvan paikkamerkki 17">
            <a:extLst>
              <a:ext uri="{FF2B5EF4-FFF2-40B4-BE49-F238E27FC236}">
                <a16:creationId xmlns:a16="http://schemas.microsoft.com/office/drawing/2014/main" id="{61598AD3-9F56-113F-BF2F-F0C86E69057F}"/>
              </a:ext>
              <a:ext uri="{C183D7F6-B498-43B3-948B-1728B52AA6E4}">
                <adec:decorative xmlns:adec="http://schemas.microsoft.com/office/drawing/2017/decorative" val="1"/>
              </a:ext>
            </a:extLst>
          </p:cNvPr>
          <p:cNvSpPr>
            <a:spLocks noGrp="1"/>
          </p:cNvSpPr>
          <p:nvPr>
            <p:ph type="pic" idx="13"/>
          </p:nvPr>
        </p:nvSpPr>
        <p:spPr>
          <a:xfrm>
            <a:off x="7402068" y="817084"/>
            <a:ext cx="4005706" cy="5208811"/>
          </a:xfrm>
          <a:custGeom>
            <a:avLst/>
            <a:gdLst>
              <a:gd name="csX0" fmla="*/ 0 w 4005706"/>
              <a:gd name="csY0" fmla="*/ 0 h 5208811"/>
              <a:gd name="csX1" fmla="*/ 4005706 w 4005706"/>
              <a:gd name="csY1" fmla="*/ 0 h 5208811"/>
              <a:gd name="csX2" fmla="*/ 4005706 w 4005706"/>
              <a:gd name="csY2" fmla="*/ 5208811 h 5208811"/>
              <a:gd name="csX3" fmla="*/ 0 w 4005706"/>
              <a:gd name="csY3" fmla="*/ 5208811 h 5208811"/>
              <a:gd name="csX4" fmla="*/ 0 w 4005706"/>
              <a:gd name="csY4" fmla="*/ 4637557 h 5208811"/>
              <a:gd name="csX5" fmla="*/ 24111 w 4005706"/>
              <a:gd name="csY5" fmla="*/ 4660540 h 5208811"/>
              <a:gd name="csX6" fmla="*/ 758360 w 4005706"/>
              <a:gd name="csY6" fmla="*/ 4955543 h 5208811"/>
              <a:gd name="csX7" fmla="*/ 816605 w 4005706"/>
              <a:gd name="csY7" fmla="*/ 4955543 h 5208811"/>
              <a:gd name="csX8" fmla="*/ 816605 w 4005706"/>
              <a:gd name="csY8" fmla="*/ 4454921 h 5208811"/>
              <a:gd name="csX9" fmla="*/ 108811 w 4005706"/>
              <a:gd name="csY9" fmla="*/ 3747136 h 5208811"/>
              <a:gd name="csX10" fmla="*/ 0 w 4005706"/>
              <a:gd name="csY10" fmla="*/ 3747136 h 52088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4005706" h="5208811">
                <a:moveTo>
                  <a:pt x="0" y="0"/>
                </a:moveTo>
                <a:lnTo>
                  <a:pt x="4005706" y="0"/>
                </a:lnTo>
                <a:lnTo>
                  <a:pt x="4005706" y="5208811"/>
                </a:lnTo>
                <a:lnTo>
                  <a:pt x="0" y="5208811"/>
                </a:lnTo>
                <a:lnTo>
                  <a:pt x="0" y="4637557"/>
                </a:lnTo>
                <a:lnTo>
                  <a:pt x="24111" y="4660540"/>
                </a:lnTo>
                <a:cubicBezTo>
                  <a:pt x="222855" y="4833187"/>
                  <a:pt x="478286" y="4942201"/>
                  <a:pt x="758360" y="4955543"/>
                </a:cubicBezTo>
                <a:lnTo>
                  <a:pt x="816605" y="4955543"/>
                </a:lnTo>
                <a:lnTo>
                  <a:pt x="816605" y="4454921"/>
                </a:lnTo>
                <a:cubicBezTo>
                  <a:pt x="426325" y="4454921"/>
                  <a:pt x="108811" y="4137414"/>
                  <a:pt x="108811" y="3747136"/>
                </a:cubicBezTo>
                <a:lnTo>
                  <a:pt x="0" y="3747136"/>
                </a:lnTo>
                <a:close/>
              </a:path>
            </a:pathLst>
          </a:custGeom>
          <a:solidFill>
            <a:schemeClr val="bg1">
              <a:lumMod val="85000"/>
            </a:schemeClr>
          </a:solidFill>
        </p:spPr>
        <p:txBody>
          <a:bodyPr wrap="square" anchor="ctr" anchorCtr="0">
            <a:no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noProof="0"/>
              <a:t>Lisää kuva napsauttamalla kuvaketta</a:t>
            </a:r>
            <a:endParaRPr lang="fi-FI" noProof="0" dirty="0"/>
          </a:p>
        </p:txBody>
      </p:sp>
      <p:sp>
        <p:nvSpPr>
          <p:cNvPr id="21" name="Vapaamuotoinen: Muoto 20">
            <a:extLst>
              <a:ext uri="{FF2B5EF4-FFF2-40B4-BE49-F238E27FC236}">
                <a16:creationId xmlns:a16="http://schemas.microsoft.com/office/drawing/2014/main" id="{3135E277-FD9B-E937-15A2-72BAFFA83384}"/>
              </a:ext>
              <a:ext uri="{C183D7F6-B498-43B3-948B-1728B52AA6E4}">
                <adec:decorative xmlns:adec="http://schemas.microsoft.com/office/drawing/2017/decorative" val="1"/>
              </a:ext>
            </a:extLst>
          </p:cNvPr>
          <p:cNvSpPr/>
          <p:nvPr userDrawn="1"/>
        </p:nvSpPr>
        <p:spPr>
          <a:xfrm>
            <a:off x="7008833" y="4564220"/>
            <a:ext cx="1209840" cy="1208406"/>
          </a:xfrm>
          <a:custGeom>
            <a:avLst/>
            <a:gdLst>
              <a:gd name="csX0" fmla="*/ 1151595 w 1209840"/>
              <a:gd name="csY0" fmla="*/ 1208407 h 1208406"/>
              <a:gd name="csX1" fmla="*/ 0 w 1209840"/>
              <a:gd name="csY1" fmla="*/ 0 h 1208406"/>
              <a:gd name="csX2" fmla="*/ 502046 w 1209840"/>
              <a:gd name="csY2" fmla="*/ 0 h 1208406"/>
              <a:gd name="csX3" fmla="*/ 1209840 w 1209840"/>
              <a:gd name="csY3" fmla="*/ 707785 h 1208406"/>
              <a:gd name="csX4" fmla="*/ 1209840 w 1209840"/>
              <a:gd name="csY4" fmla="*/ 1208407 h 1208406"/>
              <a:gd name="csX5" fmla="*/ 1151595 w 1209840"/>
              <a:gd name="csY5" fmla="*/ 1208407 h 1208406"/>
            </a:gdLst>
            <a:ahLst/>
            <a:cxnLst>
              <a:cxn ang="0">
                <a:pos x="csX0" y="csY0"/>
              </a:cxn>
              <a:cxn ang="0">
                <a:pos x="csX1" y="csY1"/>
              </a:cxn>
              <a:cxn ang="0">
                <a:pos x="csX2" y="csY2"/>
              </a:cxn>
              <a:cxn ang="0">
                <a:pos x="csX3" y="csY3"/>
              </a:cxn>
              <a:cxn ang="0">
                <a:pos x="csX4" y="csY4"/>
              </a:cxn>
              <a:cxn ang="0">
                <a:pos x="csX5" y="csY5"/>
              </a:cxn>
            </a:cxnLst>
            <a:rect l="l" t="t" r="r" b="b"/>
            <a:pathLst>
              <a:path w="1209840" h="1208406">
                <a:moveTo>
                  <a:pt x="1151595" y="1208407"/>
                </a:moveTo>
                <a:cubicBezTo>
                  <a:pt x="511426" y="1177910"/>
                  <a:pt x="0" y="647579"/>
                  <a:pt x="0" y="0"/>
                </a:cubicBezTo>
                <a:lnTo>
                  <a:pt x="502046" y="0"/>
                </a:lnTo>
                <a:cubicBezTo>
                  <a:pt x="502046" y="390278"/>
                  <a:pt x="819560" y="707785"/>
                  <a:pt x="1209840" y="707785"/>
                </a:cubicBezTo>
                <a:lnTo>
                  <a:pt x="1209840" y="1208407"/>
                </a:lnTo>
                <a:lnTo>
                  <a:pt x="1151595" y="1208407"/>
                </a:lnTo>
                <a:close/>
              </a:path>
            </a:pathLst>
          </a:custGeom>
          <a:solidFill>
            <a:srgbClr val="FFFFFF"/>
          </a:solidFill>
          <a:ln w="180" cap="flat">
            <a:noFill/>
            <a:prstDash val="solid"/>
            <a:miter/>
          </a:ln>
        </p:spPr>
        <p:txBody>
          <a:bodyPr/>
          <a:lstStyle/>
          <a:p>
            <a:endParaRPr lang="fi-FI"/>
          </a:p>
        </p:txBody>
      </p:sp>
    </p:spTree>
    <p:extLst>
      <p:ext uri="{BB962C8B-B14F-4D97-AF65-F5344CB8AC3E}">
        <p14:creationId xmlns:p14="http://schemas.microsoft.com/office/powerpoint/2010/main" val="412383847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Otsikkodia 2">
    <p:bg>
      <p:bgPr>
        <a:solidFill>
          <a:schemeClr val="accent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9AEBA78-AE72-44B8-2838-E5B9C5DCC4DD}"/>
              </a:ext>
            </a:extLst>
          </p:cNvPr>
          <p:cNvSpPr>
            <a:spLocks noGrp="1"/>
          </p:cNvSpPr>
          <p:nvPr>
            <p:ph type="ctrTitle" hasCustomPrompt="1"/>
          </p:nvPr>
        </p:nvSpPr>
        <p:spPr>
          <a:xfrm>
            <a:off x="785813" y="1122363"/>
            <a:ext cx="6328219" cy="1886013"/>
          </a:xfrm>
        </p:spPr>
        <p:txBody>
          <a:bodyPr anchor="b"/>
          <a:lstStyle>
            <a:lvl1pPr algn="l">
              <a:lnSpc>
                <a:spcPct val="85000"/>
              </a:lnSpc>
              <a:defRPr sz="5000" spc="-50" baseline="0">
                <a:solidFill>
                  <a:schemeClr val="bg1"/>
                </a:solidFill>
              </a:defRPr>
            </a:lvl1pPr>
          </a:lstStyle>
          <a:p>
            <a:r>
              <a:rPr lang="fi-FI" noProof="0" dirty="0"/>
              <a:t>Lisää otsikko tähän</a:t>
            </a:r>
            <a:endParaRPr lang="fi-FI" dirty="0"/>
          </a:p>
        </p:txBody>
      </p:sp>
      <p:sp>
        <p:nvSpPr>
          <p:cNvPr id="3" name="Alaotsikko 2">
            <a:extLst>
              <a:ext uri="{FF2B5EF4-FFF2-40B4-BE49-F238E27FC236}">
                <a16:creationId xmlns:a16="http://schemas.microsoft.com/office/drawing/2014/main" id="{1EE9A803-11E6-F81B-463E-62F83BE593F6}"/>
              </a:ext>
            </a:extLst>
          </p:cNvPr>
          <p:cNvSpPr>
            <a:spLocks noGrp="1"/>
          </p:cNvSpPr>
          <p:nvPr>
            <p:ph type="subTitle" idx="1" hasCustomPrompt="1"/>
          </p:nvPr>
        </p:nvSpPr>
        <p:spPr>
          <a:xfrm>
            <a:off x="785813" y="3337560"/>
            <a:ext cx="6328219" cy="1920240"/>
          </a:xfrm>
        </p:spPr>
        <p:txBody>
          <a:bodyPr/>
          <a:lstStyle>
            <a:lvl1pPr marL="0" indent="0" algn="l">
              <a:buNone/>
              <a:defRPr sz="17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dirty="0"/>
              <a:t>Lisää alaotsikko tähän</a:t>
            </a:r>
          </a:p>
        </p:txBody>
      </p:sp>
      <p:sp>
        <p:nvSpPr>
          <p:cNvPr id="4" name="Päivämäärän paikkamerkki 3">
            <a:extLst>
              <a:ext uri="{FF2B5EF4-FFF2-40B4-BE49-F238E27FC236}">
                <a16:creationId xmlns:a16="http://schemas.microsoft.com/office/drawing/2014/main" id="{F970AE1C-0273-522A-04CC-B8B18279232E}"/>
              </a:ext>
            </a:extLst>
          </p:cNvPr>
          <p:cNvSpPr>
            <a:spLocks noGrp="1"/>
          </p:cNvSpPr>
          <p:nvPr>
            <p:ph type="dt" sz="half" idx="10"/>
          </p:nvPr>
        </p:nvSpPr>
        <p:spPr>
          <a:xfrm>
            <a:off x="385365" y="6286544"/>
            <a:ext cx="835336" cy="210240"/>
          </a:xfrm>
        </p:spPr>
        <p:txBody>
          <a:bodyPr/>
          <a:lstStyle>
            <a:lvl1pPr algn="l">
              <a:defRPr sz="1200">
                <a:solidFill>
                  <a:schemeClr val="bg1"/>
                </a:solidFill>
              </a:defRPr>
            </a:lvl1pPr>
          </a:lstStyle>
          <a:p>
            <a:fld id="{08966B8B-F66E-49CA-817C-06DE46B1C5F8}" type="datetime1">
              <a:rPr lang="fi-FI" smtClean="0"/>
              <a:t>20.10.2026</a:t>
            </a:fld>
            <a:endParaRPr lang="fi-FI" dirty="0"/>
          </a:p>
        </p:txBody>
      </p:sp>
      <p:sp>
        <p:nvSpPr>
          <p:cNvPr id="20" name="Tekstin paikkamerkki 19">
            <a:extLst>
              <a:ext uri="{FF2B5EF4-FFF2-40B4-BE49-F238E27FC236}">
                <a16:creationId xmlns:a16="http://schemas.microsoft.com/office/drawing/2014/main" id="{6B24741A-DF63-89DF-7998-CF2D0245A469}"/>
              </a:ext>
            </a:extLst>
          </p:cNvPr>
          <p:cNvSpPr>
            <a:spLocks noGrp="1"/>
          </p:cNvSpPr>
          <p:nvPr>
            <p:ph type="body" sz="quarter" idx="14" hasCustomPrompt="1"/>
          </p:nvPr>
        </p:nvSpPr>
        <p:spPr>
          <a:xfrm>
            <a:off x="1220701" y="6287072"/>
            <a:ext cx="4472074" cy="209550"/>
          </a:xfrm>
        </p:spPr>
        <p:txBody>
          <a:bodyPr anchor="ctr" anchorCtr="0"/>
          <a:lstStyle>
            <a:lvl1pPr>
              <a:buNone/>
              <a:defRPr sz="1200">
                <a:solidFill>
                  <a:schemeClr val="bg1"/>
                </a:solidFill>
              </a:defRPr>
            </a:lvl1pPr>
            <a:lvl2pPr>
              <a:buNone/>
              <a:defRPr/>
            </a:lvl2pPr>
          </a:lstStyle>
          <a:p>
            <a:pPr lvl="0"/>
            <a:r>
              <a:rPr lang="fi-FI" dirty="0"/>
              <a:t>Lisää tekstiä tähän</a:t>
            </a:r>
          </a:p>
        </p:txBody>
      </p:sp>
      <p:grpSp>
        <p:nvGrpSpPr>
          <p:cNvPr id="8" name="Ryhmä 7">
            <a:extLst>
              <a:ext uri="{FF2B5EF4-FFF2-40B4-BE49-F238E27FC236}">
                <a16:creationId xmlns:a16="http://schemas.microsoft.com/office/drawing/2014/main" id="{70ACC931-D9BD-44DB-C664-8D6F65D70E41}"/>
              </a:ext>
              <a:ext uri="{C183D7F6-B498-43B3-948B-1728B52AA6E4}">
                <adec:decorative xmlns:adec="http://schemas.microsoft.com/office/drawing/2017/decorative" val="1"/>
              </a:ext>
            </a:extLst>
          </p:cNvPr>
          <p:cNvGrpSpPr/>
          <p:nvPr userDrawn="1"/>
        </p:nvGrpSpPr>
        <p:grpSpPr>
          <a:xfrm>
            <a:off x="381002" y="381000"/>
            <a:ext cx="1172723" cy="278228"/>
            <a:chOff x="381002" y="381000"/>
            <a:chExt cx="1172723" cy="278228"/>
          </a:xfrm>
        </p:grpSpPr>
        <p:sp>
          <p:nvSpPr>
            <p:cNvPr id="9" name="Vapaamuotoinen: Muoto 8">
              <a:extLst>
                <a:ext uri="{FF2B5EF4-FFF2-40B4-BE49-F238E27FC236}">
                  <a16:creationId xmlns:a16="http://schemas.microsoft.com/office/drawing/2014/main" id="{5682BB74-A0D5-022F-8C46-1348FB48B42F}"/>
                </a:ext>
              </a:extLst>
            </p:cNvPr>
            <p:cNvSpPr/>
            <p:nvPr/>
          </p:nvSpPr>
          <p:spPr>
            <a:xfrm>
              <a:off x="381002" y="381000"/>
              <a:ext cx="216236" cy="273069"/>
            </a:xfrm>
            <a:custGeom>
              <a:avLst/>
              <a:gdLst>
                <a:gd name="csX0" fmla="*/ 0 w 216236"/>
                <a:gd name="csY0" fmla="*/ 0 h 273069"/>
                <a:gd name="csX1" fmla="*/ 98527 w 216236"/>
                <a:gd name="csY1" fmla="*/ 0 h 273069"/>
                <a:gd name="csX2" fmla="*/ 205169 w 216236"/>
                <a:gd name="csY2" fmla="*/ 82289 h 273069"/>
                <a:gd name="csX3" fmla="*/ 141700 w 216236"/>
                <a:gd name="csY3" fmla="*/ 160146 h 273069"/>
                <a:gd name="csX4" fmla="*/ 148342 w 216236"/>
                <a:gd name="csY4" fmla="*/ 180072 h 273069"/>
                <a:gd name="csX5" fmla="*/ 206648 w 216236"/>
                <a:gd name="csY5" fmla="*/ 229520 h 273069"/>
                <a:gd name="csX6" fmla="*/ 216237 w 216236"/>
                <a:gd name="csY6" fmla="*/ 229520 h 273069"/>
                <a:gd name="csX7" fmla="*/ 216237 w 216236"/>
                <a:gd name="csY7" fmla="*/ 273069 h 273069"/>
                <a:gd name="csX8" fmla="*/ 202953 w 216236"/>
                <a:gd name="csY8" fmla="*/ 273069 h 273069"/>
                <a:gd name="csX9" fmla="*/ 105536 w 216236"/>
                <a:gd name="csY9" fmla="*/ 197420 h 273069"/>
                <a:gd name="csX10" fmla="*/ 94837 w 216236"/>
                <a:gd name="csY10" fmla="*/ 164947 h 273069"/>
                <a:gd name="csX11" fmla="*/ 47230 w 216236"/>
                <a:gd name="csY11" fmla="*/ 164947 h 273069"/>
                <a:gd name="csX12" fmla="*/ 47230 w 216236"/>
                <a:gd name="csY12" fmla="*/ 273069 h 273069"/>
                <a:gd name="csX13" fmla="*/ 0 w 216236"/>
                <a:gd name="csY13" fmla="*/ 273069 h 273069"/>
                <a:gd name="csX14" fmla="*/ 0 w 216236"/>
                <a:gd name="csY14" fmla="*/ 0 h 273069"/>
                <a:gd name="csX15" fmla="*/ 101848 w 216236"/>
                <a:gd name="csY15" fmla="*/ 43909 h 273069"/>
                <a:gd name="csX16" fmla="*/ 47230 w 216236"/>
                <a:gd name="csY16" fmla="*/ 43909 h 273069"/>
                <a:gd name="csX17" fmla="*/ 47230 w 216236"/>
                <a:gd name="csY17" fmla="*/ 121037 h 273069"/>
                <a:gd name="csX18" fmla="*/ 101848 w 216236"/>
                <a:gd name="csY18" fmla="*/ 121037 h 273069"/>
                <a:gd name="csX19" fmla="*/ 155353 w 216236"/>
                <a:gd name="csY19" fmla="*/ 82289 h 273069"/>
                <a:gd name="csX20" fmla="*/ 101848 w 216236"/>
                <a:gd name="csY20" fmla="*/ 43909 h 2730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16236" h="273069">
                  <a:moveTo>
                    <a:pt x="0" y="0"/>
                  </a:moveTo>
                  <a:lnTo>
                    <a:pt x="98527" y="0"/>
                  </a:lnTo>
                  <a:cubicBezTo>
                    <a:pt x="177864" y="0"/>
                    <a:pt x="205169" y="37636"/>
                    <a:pt x="205169" y="82289"/>
                  </a:cubicBezTo>
                  <a:cubicBezTo>
                    <a:pt x="205169" y="117716"/>
                    <a:pt x="188196" y="148711"/>
                    <a:pt x="141700" y="160146"/>
                  </a:cubicBezTo>
                  <a:lnTo>
                    <a:pt x="148342" y="180072"/>
                  </a:lnTo>
                  <a:cubicBezTo>
                    <a:pt x="161626" y="219926"/>
                    <a:pt x="176759" y="229520"/>
                    <a:pt x="206648" y="229520"/>
                  </a:cubicBezTo>
                  <a:lnTo>
                    <a:pt x="216237" y="229520"/>
                  </a:lnTo>
                  <a:lnTo>
                    <a:pt x="216237" y="273069"/>
                  </a:lnTo>
                  <a:lnTo>
                    <a:pt x="202953" y="273069"/>
                  </a:lnTo>
                  <a:cubicBezTo>
                    <a:pt x="156090" y="273069"/>
                    <a:pt x="124359" y="254246"/>
                    <a:pt x="105536" y="197420"/>
                  </a:cubicBezTo>
                  <a:lnTo>
                    <a:pt x="94837" y="164947"/>
                  </a:lnTo>
                  <a:lnTo>
                    <a:pt x="47230" y="164947"/>
                  </a:lnTo>
                  <a:lnTo>
                    <a:pt x="47230" y="273069"/>
                  </a:lnTo>
                  <a:lnTo>
                    <a:pt x="0" y="273069"/>
                  </a:lnTo>
                  <a:lnTo>
                    <a:pt x="0" y="0"/>
                  </a:lnTo>
                  <a:close/>
                  <a:moveTo>
                    <a:pt x="101848" y="43909"/>
                  </a:moveTo>
                  <a:lnTo>
                    <a:pt x="47230" y="43909"/>
                  </a:lnTo>
                  <a:lnTo>
                    <a:pt x="47230" y="121037"/>
                  </a:lnTo>
                  <a:lnTo>
                    <a:pt x="101848" y="121037"/>
                  </a:lnTo>
                  <a:cubicBezTo>
                    <a:pt x="136907" y="121037"/>
                    <a:pt x="155353" y="108121"/>
                    <a:pt x="155353" y="82289"/>
                  </a:cubicBezTo>
                  <a:cubicBezTo>
                    <a:pt x="155353" y="56826"/>
                    <a:pt x="136907" y="43909"/>
                    <a:pt x="101848" y="43909"/>
                  </a:cubicBezTo>
                  <a:close/>
                </a:path>
              </a:pathLst>
            </a:custGeom>
            <a:solidFill>
              <a:srgbClr val="FFFFFF"/>
            </a:solidFill>
            <a:ln w="180" cap="flat">
              <a:noFill/>
              <a:prstDash val="solid"/>
              <a:miter/>
            </a:ln>
          </p:spPr>
          <p:txBody>
            <a:bodyPr/>
            <a:lstStyle/>
            <a:p>
              <a:endParaRPr lang="fi-FI"/>
            </a:p>
          </p:txBody>
        </p:sp>
        <p:sp>
          <p:nvSpPr>
            <p:cNvPr id="10" name="Vapaamuotoinen: Muoto 9">
              <a:extLst>
                <a:ext uri="{FF2B5EF4-FFF2-40B4-BE49-F238E27FC236}">
                  <a16:creationId xmlns:a16="http://schemas.microsoft.com/office/drawing/2014/main" id="{9A958D1C-B7CC-988C-1602-9131C81FBBE2}"/>
                </a:ext>
              </a:extLst>
            </p:cNvPr>
            <p:cNvSpPr/>
            <p:nvPr/>
          </p:nvSpPr>
          <p:spPr>
            <a:xfrm>
              <a:off x="619388" y="452219"/>
              <a:ext cx="189301" cy="207008"/>
            </a:xfrm>
            <a:custGeom>
              <a:avLst/>
              <a:gdLst>
                <a:gd name="csX0" fmla="*/ 66789 w 189301"/>
                <a:gd name="csY0" fmla="*/ 85979 h 207008"/>
                <a:gd name="csX1" fmla="*/ 120295 w 189301"/>
                <a:gd name="csY1" fmla="*/ 74536 h 207008"/>
                <a:gd name="csX2" fmla="*/ 85612 w 189301"/>
                <a:gd name="csY2" fmla="*/ 40957 h 207008"/>
                <a:gd name="csX3" fmla="*/ 26937 w 189301"/>
                <a:gd name="csY3" fmla="*/ 69005 h 207008"/>
                <a:gd name="csX4" fmla="*/ 0 w 189301"/>
                <a:gd name="csY4" fmla="*/ 38747 h 207008"/>
                <a:gd name="csX5" fmla="*/ 88195 w 189301"/>
                <a:gd name="csY5" fmla="*/ 0 h 207008"/>
                <a:gd name="csX6" fmla="*/ 164949 w 189301"/>
                <a:gd name="csY6" fmla="*/ 84130 h 207008"/>
                <a:gd name="csX7" fmla="*/ 164949 w 189301"/>
                <a:gd name="csY7" fmla="*/ 146495 h 207008"/>
                <a:gd name="csX8" fmla="*/ 178233 w 189301"/>
                <a:gd name="csY8" fmla="*/ 160146 h 207008"/>
                <a:gd name="csX9" fmla="*/ 189302 w 189301"/>
                <a:gd name="csY9" fmla="*/ 160146 h 207008"/>
                <a:gd name="csX10" fmla="*/ 189302 w 189301"/>
                <a:gd name="csY10" fmla="*/ 201847 h 207008"/>
                <a:gd name="csX11" fmla="*/ 167158 w 189301"/>
                <a:gd name="csY11" fmla="*/ 201847 h 207008"/>
                <a:gd name="csX12" fmla="*/ 125833 w 189301"/>
                <a:gd name="csY12" fmla="*/ 179705 h 207008"/>
                <a:gd name="csX13" fmla="*/ 63101 w 189301"/>
                <a:gd name="csY13" fmla="*/ 207009 h 207008"/>
                <a:gd name="csX14" fmla="*/ 0 w 189301"/>
                <a:gd name="csY14" fmla="*/ 148711 h 207008"/>
                <a:gd name="csX15" fmla="*/ 66789 w 189301"/>
                <a:gd name="csY15" fmla="*/ 85979 h 207008"/>
                <a:gd name="csX16" fmla="*/ 46496 w 189301"/>
                <a:gd name="csY16" fmla="*/ 145390 h 207008"/>
                <a:gd name="csX17" fmla="*/ 75280 w 189301"/>
                <a:gd name="csY17" fmla="*/ 169006 h 207008"/>
                <a:gd name="csX18" fmla="*/ 120295 w 189301"/>
                <a:gd name="csY18" fmla="*/ 123246 h 207008"/>
                <a:gd name="csX19" fmla="*/ 120295 w 189301"/>
                <a:gd name="csY19" fmla="*/ 107753 h 207008"/>
                <a:gd name="csX20" fmla="*/ 83027 w 189301"/>
                <a:gd name="csY20" fmla="*/ 115868 h 207008"/>
                <a:gd name="csX21" fmla="*/ 46496 w 189301"/>
                <a:gd name="csY21" fmla="*/ 145390 h 2070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89301" h="207008">
                  <a:moveTo>
                    <a:pt x="66789" y="85979"/>
                  </a:moveTo>
                  <a:lnTo>
                    <a:pt x="120295" y="74536"/>
                  </a:lnTo>
                  <a:cubicBezTo>
                    <a:pt x="118453" y="50184"/>
                    <a:pt x="104802" y="40957"/>
                    <a:pt x="85612" y="40957"/>
                  </a:cubicBezTo>
                  <a:cubicBezTo>
                    <a:pt x="63837" y="40957"/>
                    <a:pt x="45391" y="49448"/>
                    <a:pt x="26937" y="69005"/>
                  </a:cubicBezTo>
                  <a:lnTo>
                    <a:pt x="0" y="38747"/>
                  </a:lnTo>
                  <a:cubicBezTo>
                    <a:pt x="21400" y="15133"/>
                    <a:pt x="52769" y="0"/>
                    <a:pt x="88195" y="0"/>
                  </a:cubicBezTo>
                  <a:cubicBezTo>
                    <a:pt x="132106" y="0"/>
                    <a:pt x="164949" y="25832"/>
                    <a:pt x="164949" y="84130"/>
                  </a:cubicBezTo>
                  <a:lnTo>
                    <a:pt x="164949" y="146495"/>
                  </a:lnTo>
                  <a:cubicBezTo>
                    <a:pt x="164949" y="157199"/>
                    <a:pt x="169006" y="160146"/>
                    <a:pt x="178233" y="160146"/>
                  </a:cubicBezTo>
                  <a:lnTo>
                    <a:pt x="189302" y="160146"/>
                  </a:lnTo>
                  <a:lnTo>
                    <a:pt x="189302" y="201847"/>
                  </a:lnTo>
                  <a:lnTo>
                    <a:pt x="167158" y="201847"/>
                  </a:lnTo>
                  <a:cubicBezTo>
                    <a:pt x="146496" y="201847"/>
                    <a:pt x="132842" y="193363"/>
                    <a:pt x="125833" y="179705"/>
                  </a:cubicBezTo>
                  <a:cubicBezTo>
                    <a:pt x="110332" y="198158"/>
                    <a:pt x="86348" y="207009"/>
                    <a:pt x="63101" y="207009"/>
                  </a:cubicBezTo>
                  <a:cubicBezTo>
                    <a:pt x="26568" y="207009"/>
                    <a:pt x="0" y="183026"/>
                    <a:pt x="0" y="148711"/>
                  </a:cubicBezTo>
                  <a:cubicBezTo>
                    <a:pt x="0" y="114021"/>
                    <a:pt x="26937" y="94462"/>
                    <a:pt x="66789" y="85979"/>
                  </a:cubicBezTo>
                  <a:close/>
                  <a:moveTo>
                    <a:pt x="46496" y="145390"/>
                  </a:moveTo>
                  <a:cubicBezTo>
                    <a:pt x="46496" y="159779"/>
                    <a:pt x="56090" y="169006"/>
                    <a:pt x="75280" y="169006"/>
                  </a:cubicBezTo>
                  <a:cubicBezTo>
                    <a:pt x="100368" y="169006"/>
                    <a:pt x="120295" y="154616"/>
                    <a:pt x="120295" y="123246"/>
                  </a:cubicBezTo>
                  <a:lnTo>
                    <a:pt x="120295" y="107753"/>
                  </a:lnTo>
                  <a:lnTo>
                    <a:pt x="83027" y="115868"/>
                  </a:lnTo>
                  <a:cubicBezTo>
                    <a:pt x="56090" y="121774"/>
                    <a:pt x="46496" y="131737"/>
                    <a:pt x="46496" y="145390"/>
                  </a:cubicBezTo>
                  <a:close/>
                </a:path>
              </a:pathLst>
            </a:custGeom>
            <a:solidFill>
              <a:srgbClr val="FFFFFF"/>
            </a:solidFill>
            <a:ln w="180" cap="flat">
              <a:noFill/>
              <a:prstDash val="solid"/>
              <a:miter/>
            </a:ln>
          </p:spPr>
          <p:txBody>
            <a:bodyPr/>
            <a:lstStyle/>
            <a:p>
              <a:endParaRPr lang="fi-FI"/>
            </a:p>
          </p:txBody>
        </p:sp>
        <p:sp>
          <p:nvSpPr>
            <p:cNvPr id="11" name="Vapaamuotoinen: Muoto 10">
              <a:extLst>
                <a:ext uri="{FF2B5EF4-FFF2-40B4-BE49-F238E27FC236}">
                  <a16:creationId xmlns:a16="http://schemas.microsoft.com/office/drawing/2014/main" id="{21769C85-EF78-683E-5A93-3BC4B890D171}"/>
                </a:ext>
              </a:extLst>
            </p:cNvPr>
            <p:cNvSpPr/>
            <p:nvPr/>
          </p:nvSpPr>
          <p:spPr>
            <a:xfrm>
              <a:off x="830095" y="457387"/>
              <a:ext cx="168637" cy="201841"/>
            </a:xfrm>
            <a:custGeom>
              <a:avLst/>
              <a:gdLst>
                <a:gd name="csX0" fmla="*/ 0 w 168637"/>
                <a:gd name="csY0" fmla="*/ 104058 h 201841"/>
                <a:gd name="csX1" fmla="*/ 0 w 168637"/>
                <a:gd name="csY1" fmla="*/ 0 h 201841"/>
                <a:gd name="csX2" fmla="*/ 45022 w 168637"/>
                <a:gd name="csY2" fmla="*/ 0 h 201841"/>
                <a:gd name="csX3" fmla="*/ 45022 w 168637"/>
                <a:gd name="csY3" fmla="*/ 106643 h 201841"/>
                <a:gd name="csX4" fmla="*/ 84132 w 168637"/>
                <a:gd name="csY4" fmla="*/ 159779 h 201841"/>
                <a:gd name="csX5" fmla="*/ 123616 w 168637"/>
                <a:gd name="csY5" fmla="*/ 106643 h 201841"/>
                <a:gd name="csX6" fmla="*/ 123616 w 168637"/>
                <a:gd name="csY6" fmla="*/ 0 h 201841"/>
                <a:gd name="csX7" fmla="*/ 168637 w 168637"/>
                <a:gd name="csY7" fmla="*/ 0 h 201841"/>
                <a:gd name="csX8" fmla="*/ 168637 w 168637"/>
                <a:gd name="csY8" fmla="*/ 104058 h 201841"/>
                <a:gd name="csX9" fmla="*/ 84132 w 168637"/>
                <a:gd name="csY9" fmla="*/ 201841 h 201841"/>
                <a:gd name="csX10" fmla="*/ 0 w 168637"/>
                <a:gd name="csY10" fmla="*/ 104058 h 2018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68637" h="201841">
                  <a:moveTo>
                    <a:pt x="0" y="104058"/>
                  </a:moveTo>
                  <a:lnTo>
                    <a:pt x="0" y="0"/>
                  </a:lnTo>
                  <a:lnTo>
                    <a:pt x="45022" y="0"/>
                  </a:lnTo>
                  <a:lnTo>
                    <a:pt x="45022" y="106643"/>
                  </a:lnTo>
                  <a:cubicBezTo>
                    <a:pt x="45022" y="142063"/>
                    <a:pt x="59042" y="159779"/>
                    <a:pt x="84132" y="159779"/>
                  </a:cubicBezTo>
                  <a:cubicBezTo>
                    <a:pt x="109595" y="159779"/>
                    <a:pt x="123616" y="142063"/>
                    <a:pt x="123616" y="106643"/>
                  </a:cubicBezTo>
                  <a:lnTo>
                    <a:pt x="123616" y="0"/>
                  </a:lnTo>
                  <a:lnTo>
                    <a:pt x="168637" y="0"/>
                  </a:lnTo>
                  <a:lnTo>
                    <a:pt x="168637" y="104058"/>
                  </a:lnTo>
                  <a:cubicBezTo>
                    <a:pt x="168637" y="163838"/>
                    <a:pt x="137643" y="201841"/>
                    <a:pt x="84132" y="201841"/>
                  </a:cubicBezTo>
                  <a:cubicBezTo>
                    <a:pt x="30627" y="201841"/>
                    <a:pt x="0" y="163838"/>
                    <a:pt x="0" y="104058"/>
                  </a:cubicBezTo>
                  <a:close/>
                </a:path>
              </a:pathLst>
            </a:custGeom>
            <a:solidFill>
              <a:srgbClr val="FFFFFF"/>
            </a:solidFill>
            <a:ln w="180" cap="flat">
              <a:noFill/>
              <a:prstDash val="solid"/>
              <a:miter/>
            </a:ln>
          </p:spPr>
          <p:txBody>
            <a:bodyPr/>
            <a:lstStyle/>
            <a:p>
              <a:endParaRPr lang="fi-FI"/>
            </a:p>
          </p:txBody>
        </p:sp>
        <p:sp>
          <p:nvSpPr>
            <p:cNvPr id="12" name="Vapaamuotoinen: Muoto 11">
              <a:extLst>
                <a:ext uri="{FF2B5EF4-FFF2-40B4-BE49-F238E27FC236}">
                  <a16:creationId xmlns:a16="http://schemas.microsoft.com/office/drawing/2014/main" id="{195A7878-23C7-9991-1D9B-AAEA2755E7F0}"/>
                </a:ext>
              </a:extLst>
            </p:cNvPr>
            <p:cNvSpPr/>
            <p:nvPr/>
          </p:nvSpPr>
          <p:spPr>
            <a:xfrm>
              <a:off x="1037847" y="452219"/>
              <a:ext cx="297422" cy="201846"/>
            </a:xfrm>
            <a:custGeom>
              <a:avLst/>
              <a:gdLst>
                <a:gd name="csX0" fmla="*/ 126200 w 297422"/>
                <a:gd name="csY0" fmla="*/ 201847 h 201846"/>
                <a:gd name="csX1" fmla="*/ 126200 w 297422"/>
                <a:gd name="csY1" fmla="*/ 93357 h 201846"/>
                <a:gd name="csX2" fmla="*/ 85981 w 297422"/>
                <a:gd name="csY2" fmla="*/ 41326 h 201846"/>
                <a:gd name="csX3" fmla="*/ 45022 w 297422"/>
                <a:gd name="csY3" fmla="*/ 92621 h 201846"/>
                <a:gd name="csX4" fmla="*/ 45022 w 297422"/>
                <a:gd name="csY4" fmla="*/ 201847 h 201846"/>
                <a:gd name="csX5" fmla="*/ 0 w 297422"/>
                <a:gd name="csY5" fmla="*/ 201847 h 201846"/>
                <a:gd name="csX6" fmla="*/ 0 w 297422"/>
                <a:gd name="csY6" fmla="*/ 5168 h 201846"/>
                <a:gd name="csX7" fmla="*/ 45022 w 297422"/>
                <a:gd name="csY7" fmla="*/ 5168 h 201846"/>
                <a:gd name="csX8" fmla="*/ 45022 w 297422"/>
                <a:gd name="csY8" fmla="*/ 24352 h 201846"/>
                <a:gd name="csX9" fmla="*/ 98896 w 297422"/>
                <a:gd name="csY9" fmla="*/ 0 h 201846"/>
                <a:gd name="csX10" fmla="*/ 159412 w 297422"/>
                <a:gd name="csY10" fmla="*/ 36531 h 201846"/>
                <a:gd name="csX11" fmla="*/ 224360 w 297422"/>
                <a:gd name="csY11" fmla="*/ 0 h 201846"/>
                <a:gd name="csX12" fmla="*/ 297423 w 297422"/>
                <a:gd name="csY12" fmla="*/ 93357 h 201846"/>
                <a:gd name="csX13" fmla="*/ 297423 w 297422"/>
                <a:gd name="csY13" fmla="*/ 201847 h 201846"/>
                <a:gd name="csX14" fmla="*/ 252403 w 297422"/>
                <a:gd name="csY14" fmla="*/ 201847 h 201846"/>
                <a:gd name="csX15" fmla="*/ 252403 w 297422"/>
                <a:gd name="csY15" fmla="*/ 93357 h 201846"/>
                <a:gd name="csX16" fmla="*/ 213285 w 297422"/>
                <a:gd name="csY16" fmla="*/ 41326 h 201846"/>
                <a:gd name="csX17" fmla="*/ 171222 w 297422"/>
                <a:gd name="csY17" fmla="*/ 87084 h 201846"/>
                <a:gd name="csX18" fmla="*/ 171222 w 297422"/>
                <a:gd name="csY18" fmla="*/ 93357 h 201846"/>
                <a:gd name="csX19" fmla="*/ 171222 w 297422"/>
                <a:gd name="csY19" fmla="*/ 201847 h 201846"/>
                <a:gd name="csX20" fmla="*/ 126200 w 297422"/>
                <a:gd name="csY20" fmla="*/ 201847 h 2018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97422" h="201846">
                  <a:moveTo>
                    <a:pt x="126200" y="201847"/>
                  </a:moveTo>
                  <a:lnTo>
                    <a:pt x="126200" y="93357"/>
                  </a:lnTo>
                  <a:cubicBezTo>
                    <a:pt x="126200" y="54610"/>
                    <a:pt x="109228" y="41326"/>
                    <a:pt x="85981" y="41326"/>
                  </a:cubicBezTo>
                  <a:cubicBezTo>
                    <a:pt x="64950" y="41326"/>
                    <a:pt x="45022" y="53872"/>
                    <a:pt x="45022" y="92621"/>
                  </a:cubicBezTo>
                  <a:lnTo>
                    <a:pt x="45022" y="201847"/>
                  </a:lnTo>
                  <a:lnTo>
                    <a:pt x="0" y="201847"/>
                  </a:lnTo>
                  <a:lnTo>
                    <a:pt x="0" y="5168"/>
                  </a:lnTo>
                  <a:lnTo>
                    <a:pt x="45022" y="5168"/>
                  </a:lnTo>
                  <a:lnTo>
                    <a:pt x="45022" y="24352"/>
                  </a:lnTo>
                  <a:cubicBezTo>
                    <a:pt x="58306" y="9594"/>
                    <a:pt x="77490" y="0"/>
                    <a:pt x="98896" y="0"/>
                  </a:cubicBezTo>
                  <a:cubicBezTo>
                    <a:pt x="124728" y="0"/>
                    <a:pt x="146865" y="12179"/>
                    <a:pt x="159412" y="36531"/>
                  </a:cubicBezTo>
                  <a:cubicBezTo>
                    <a:pt x="173433" y="15133"/>
                    <a:pt x="196687" y="0"/>
                    <a:pt x="224360" y="0"/>
                  </a:cubicBezTo>
                  <a:cubicBezTo>
                    <a:pt x="267903" y="0"/>
                    <a:pt x="297423" y="29889"/>
                    <a:pt x="297423" y="93357"/>
                  </a:cubicBezTo>
                  <a:lnTo>
                    <a:pt x="297423" y="201847"/>
                  </a:lnTo>
                  <a:lnTo>
                    <a:pt x="252403" y="201847"/>
                  </a:lnTo>
                  <a:lnTo>
                    <a:pt x="252403" y="93357"/>
                  </a:lnTo>
                  <a:cubicBezTo>
                    <a:pt x="252403" y="54985"/>
                    <a:pt x="237275" y="41326"/>
                    <a:pt x="213285" y="41326"/>
                  </a:cubicBezTo>
                  <a:cubicBezTo>
                    <a:pt x="192623" y="41326"/>
                    <a:pt x="173433" y="54241"/>
                    <a:pt x="171222" y="87084"/>
                  </a:cubicBezTo>
                  <a:lnTo>
                    <a:pt x="171222" y="93357"/>
                  </a:lnTo>
                  <a:lnTo>
                    <a:pt x="171222" y="201847"/>
                  </a:lnTo>
                  <a:lnTo>
                    <a:pt x="126200" y="201847"/>
                  </a:lnTo>
                  <a:close/>
                </a:path>
              </a:pathLst>
            </a:custGeom>
            <a:solidFill>
              <a:srgbClr val="FFFFFF"/>
            </a:solidFill>
            <a:ln w="180" cap="flat">
              <a:noFill/>
              <a:prstDash val="solid"/>
              <a:miter/>
            </a:ln>
          </p:spPr>
          <p:txBody>
            <a:bodyPr/>
            <a:lstStyle/>
            <a:p>
              <a:endParaRPr lang="fi-FI"/>
            </a:p>
          </p:txBody>
        </p:sp>
        <p:sp>
          <p:nvSpPr>
            <p:cNvPr id="13" name="Vapaamuotoinen: Muoto 12">
              <a:extLst>
                <a:ext uri="{FF2B5EF4-FFF2-40B4-BE49-F238E27FC236}">
                  <a16:creationId xmlns:a16="http://schemas.microsoft.com/office/drawing/2014/main" id="{E73102BB-AF32-1CD1-08EA-87546D758DBE}"/>
                </a:ext>
              </a:extLst>
            </p:cNvPr>
            <p:cNvSpPr/>
            <p:nvPr/>
          </p:nvSpPr>
          <p:spPr>
            <a:xfrm>
              <a:off x="1364426" y="452219"/>
              <a:ext cx="189299" cy="207008"/>
            </a:xfrm>
            <a:custGeom>
              <a:avLst/>
              <a:gdLst>
                <a:gd name="csX0" fmla="*/ 66789 w 189299"/>
                <a:gd name="csY0" fmla="*/ 85979 h 207008"/>
                <a:gd name="csX1" fmla="*/ 120295 w 189299"/>
                <a:gd name="csY1" fmla="*/ 74536 h 207008"/>
                <a:gd name="csX2" fmla="*/ 85610 w 189299"/>
                <a:gd name="csY2" fmla="*/ 40957 h 207008"/>
                <a:gd name="csX3" fmla="*/ 26935 w 189299"/>
                <a:gd name="csY3" fmla="*/ 69005 h 207008"/>
                <a:gd name="csX4" fmla="*/ 0 w 189299"/>
                <a:gd name="csY4" fmla="*/ 38747 h 207008"/>
                <a:gd name="csX5" fmla="*/ 88188 w 189299"/>
                <a:gd name="csY5" fmla="*/ 0 h 207008"/>
                <a:gd name="csX6" fmla="*/ 164948 w 189299"/>
                <a:gd name="csY6" fmla="*/ 84130 h 207008"/>
                <a:gd name="csX7" fmla="*/ 164948 w 189299"/>
                <a:gd name="csY7" fmla="*/ 146495 h 207008"/>
                <a:gd name="csX8" fmla="*/ 178232 w 189299"/>
                <a:gd name="csY8" fmla="*/ 160146 h 207008"/>
                <a:gd name="csX9" fmla="*/ 189300 w 189299"/>
                <a:gd name="csY9" fmla="*/ 160146 h 207008"/>
                <a:gd name="csX10" fmla="*/ 189300 w 189299"/>
                <a:gd name="csY10" fmla="*/ 201847 h 207008"/>
                <a:gd name="csX11" fmla="*/ 167158 w 189299"/>
                <a:gd name="csY11" fmla="*/ 201847 h 207008"/>
                <a:gd name="csX12" fmla="*/ 125831 w 189299"/>
                <a:gd name="csY12" fmla="*/ 179705 h 207008"/>
                <a:gd name="csX13" fmla="*/ 63099 w 189299"/>
                <a:gd name="csY13" fmla="*/ 207009 h 207008"/>
                <a:gd name="csX14" fmla="*/ 0 w 189299"/>
                <a:gd name="csY14" fmla="*/ 148711 h 207008"/>
                <a:gd name="csX15" fmla="*/ 66789 w 189299"/>
                <a:gd name="csY15" fmla="*/ 85979 h 207008"/>
                <a:gd name="csX16" fmla="*/ 46494 w 189299"/>
                <a:gd name="csY16" fmla="*/ 145390 h 207008"/>
                <a:gd name="csX17" fmla="*/ 75273 w 189299"/>
                <a:gd name="csY17" fmla="*/ 169006 h 207008"/>
                <a:gd name="csX18" fmla="*/ 120295 w 189299"/>
                <a:gd name="csY18" fmla="*/ 123246 h 207008"/>
                <a:gd name="csX19" fmla="*/ 120295 w 189299"/>
                <a:gd name="csY19" fmla="*/ 107753 h 207008"/>
                <a:gd name="csX20" fmla="*/ 83025 w 189299"/>
                <a:gd name="csY20" fmla="*/ 115868 h 207008"/>
                <a:gd name="csX21" fmla="*/ 46494 w 189299"/>
                <a:gd name="csY21" fmla="*/ 145390 h 2070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89299" h="207008">
                  <a:moveTo>
                    <a:pt x="66789" y="85979"/>
                  </a:moveTo>
                  <a:lnTo>
                    <a:pt x="120295" y="74536"/>
                  </a:lnTo>
                  <a:cubicBezTo>
                    <a:pt x="118446" y="50184"/>
                    <a:pt x="104793" y="40957"/>
                    <a:pt x="85610" y="40957"/>
                  </a:cubicBezTo>
                  <a:cubicBezTo>
                    <a:pt x="63836" y="40957"/>
                    <a:pt x="45389" y="49448"/>
                    <a:pt x="26935" y="69005"/>
                  </a:cubicBezTo>
                  <a:lnTo>
                    <a:pt x="0" y="38747"/>
                  </a:lnTo>
                  <a:cubicBezTo>
                    <a:pt x="21399" y="15133"/>
                    <a:pt x="52767" y="0"/>
                    <a:pt x="88188" y="0"/>
                  </a:cubicBezTo>
                  <a:cubicBezTo>
                    <a:pt x="132104" y="0"/>
                    <a:pt x="164948" y="25832"/>
                    <a:pt x="164948" y="84130"/>
                  </a:cubicBezTo>
                  <a:lnTo>
                    <a:pt x="164948" y="146495"/>
                  </a:lnTo>
                  <a:cubicBezTo>
                    <a:pt x="164948" y="157199"/>
                    <a:pt x="169005" y="160146"/>
                    <a:pt x="178232" y="160146"/>
                  </a:cubicBezTo>
                  <a:lnTo>
                    <a:pt x="189300" y="160146"/>
                  </a:lnTo>
                  <a:lnTo>
                    <a:pt x="189300" y="201847"/>
                  </a:lnTo>
                  <a:lnTo>
                    <a:pt x="167158" y="201847"/>
                  </a:lnTo>
                  <a:cubicBezTo>
                    <a:pt x="146494" y="201847"/>
                    <a:pt x="132843" y="193363"/>
                    <a:pt x="125831" y="179705"/>
                  </a:cubicBezTo>
                  <a:cubicBezTo>
                    <a:pt x="110331" y="198158"/>
                    <a:pt x="86346" y="207009"/>
                    <a:pt x="63099" y="207009"/>
                  </a:cubicBezTo>
                  <a:cubicBezTo>
                    <a:pt x="26568" y="207009"/>
                    <a:pt x="0" y="183026"/>
                    <a:pt x="0" y="148711"/>
                  </a:cubicBezTo>
                  <a:cubicBezTo>
                    <a:pt x="0" y="114021"/>
                    <a:pt x="26935" y="94462"/>
                    <a:pt x="66789" y="85979"/>
                  </a:cubicBezTo>
                  <a:close/>
                  <a:moveTo>
                    <a:pt x="46494" y="145390"/>
                  </a:moveTo>
                  <a:cubicBezTo>
                    <a:pt x="46494" y="159779"/>
                    <a:pt x="56088" y="169006"/>
                    <a:pt x="75273" y="169006"/>
                  </a:cubicBezTo>
                  <a:cubicBezTo>
                    <a:pt x="100369" y="169006"/>
                    <a:pt x="120295" y="154616"/>
                    <a:pt x="120295" y="123246"/>
                  </a:cubicBezTo>
                  <a:lnTo>
                    <a:pt x="120295" y="107753"/>
                  </a:lnTo>
                  <a:lnTo>
                    <a:pt x="83025" y="115868"/>
                  </a:lnTo>
                  <a:cubicBezTo>
                    <a:pt x="56088" y="121774"/>
                    <a:pt x="46494" y="131737"/>
                    <a:pt x="46494" y="145390"/>
                  </a:cubicBezTo>
                  <a:close/>
                </a:path>
              </a:pathLst>
            </a:custGeom>
            <a:solidFill>
              <a:srgbClr val="FFFFFF"/>
            </a:solidFill>
            <a:ln w="180" cap="flat">
              <a:noFill/>
              <a:prstDash val="solid"/>
              <a:miter/>
            </a:ln>
          </p:spPr>
          <p:txBody>
            <a:bodyPr/>
            <a:lstStyle/>
            <a:p>
              <a:endParaRPr lang="fi-FI"/>
            </a:p>
          </p:txBody>
        </p:sp>
      </p:grpSp>
      <p:sp>
        <p:nvSpPr>
          <p:cNvPr id="27" name="Picture Placeholder 26">
            <a:extLst>
              <a:ext uri="{FF2B5EF4-FFF2-40B4-BE49-F238E27FC236}">
                <a16:creationId xmlns:a16="http://schemas.microsoft.com/office/drawing/2014/main" id="{8747A491-B5BD-38C1-CF77-A84610DB3707}"/>
              </a:ext>
              <a:ext uri="{C183D7F6-B498-43B3-948B-1728B52AA6E4}">
                <adec:decorative xmlns:adec="http://schemas.microsoft.com/office/drawing/2017/decorative" val="1"/>
              </a:ext>
            </a:extLst>
          </p:cNvPr>
          <p:cNvSpPr>
            <a:spLocks noGrp="1"/>
          </p:cNvSpPr>
          <p:nvPr>
            <p:ph type="pic" idx="13"/>
          </p:nvPr>
        </p:nvSpPr>
        <p:spPr>
          <a:xfrm>
            <a:off x="7402068" y="817084"/>
            <a:ext cx="4005706" cy="5208811"/>
          </a:xfrm>
          <a:custGeom>
            <a:avLst/>
            <a:gdLst>
              <a:gd name="connsiteX0" fmla="*/ 0 w 4005706"/>
              <a:gd name="connsiteY0" fmla="*/ 0 h 5208811"/>
              <a:gd name="connsiteX1" fmla="*/ 4005706 w 4005706"/>
              <a:gd name="connsiteY1" fmla="*/ 0 h 5208811"/>
              <a:gd name="connsiteX2" fmla="*/ 4005706 w 4005706"/>
              <a:gd name="connsiteY2" fmla="*/ 5208811 h 5208811"/>
              <a:gd name="connsiteX3" fmla="*/ 0 w 4005706"/>
              <a:gd name="connsiteY3" fmla="*/ 5208811 h 5208811"/>
              <a:gd name="connsiteX4" fmla="*/ 0 w 4005706"/>
              <a:gd name="connsiteY4" fmla="*/ 3391788 h 5208811"/>
              <a:gd name="connsiteX5" fmla="*/ 22417 w 4005706"/>
              <a:gd name="connsiteY5" fmla="*/ 3369445 h 5208811"/>
              <a:gd name="connsiteX6" fmla="*/ 891602 w 4005706"/>
              <a:gd name="connsiteY6" fmla="*/ 4235729 h 5208811"/>
              <a:gd name="connsiteX7" fmla="*/ 1532934 w 4005706"/>
              <a:gd name="connsiteY7" fmla="*/ 4235729 h 5208811"/>
              <a:gd name="connsiteX8" fmla="*/ 22417 w 4005706"/>
              <a:gd name="connsiteY8" fmla="*/ 2730251 h 5208811"/>
              <a:gd name="connsiteX9" fmla="*/ 0 w 4005706"/>
              <a:gd name="connsiteY9" fmla="*/ 2752593 h 5208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05706" h="5208811">
                <a:moveTo>
                  <a:pt x="0" y="0"/>
                </a:moveTo>
                <a:lnTo>
                  <a:pt x="4005706" y="0"/>
                </a:lnTo>
                <a:lnTo>
                  <a:pt x="4005706" y="5208811"/>
                </a:lnTo>
                <a:lnTo>
                  <a:pt x="0" y="5208811"/>
                </a:lnTo>
                <a:lnTo>
                  <a:pt x="0" y="3391788"/>
                </a:lnTo>
                <a:lnTo>
                  <a:pt x="22417" y="3369445"/>
                </a:lnTo>
                <a:lnTo>
                  <a:pt x="891602" y="4235729"/>
                </a:lnTo>
                <a:lnTo>
                  <a:pt x="1532934" y="4235729"/>
                </a:lnTo>
                <a:lnTo>
                  <a:pt x="22417" y="2730251"/>
                </a:lnTo>
                <a:lnTo>
                  <a:pt x="0" y="2752593"/>
                </a:lnTo>
                <a:close/>
              </a:path>
            </a:pathLst>
          </a:custGeom>
          <a:solidFill>
            <a:schemeClr val="bg1">
              <a:lumMod val="85000"/>
            </a:schemeClr>
          </a:solidFill>
        </p:spPr>
        <p:txBody>
          <a:bodyPr wrap="square" anchor="ctr" anchorCtr="0">
            <a:no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noProof="0"/>
              <a:t>Lisää kuva napsauttamalla kuvaketta</a:t>
            </a:r>
            <a:endParaRPr lang="fi-FI" noProof="0" dirty="0"/>
          </a:p>
        </p:txBody>
      </p:sp>
      <p:sp>
        <p:nvSpPr>
          <p:cNvPr id="23" name="Graphic 15">
            <a:extLst>
              <a:ext uri="{FF2B5EF4-FFF2-40B4-BE49-F238E27FC236}">
                <a16:creationId xmlns:a16="http://schemas.microsoft.com/office/drawing/2014/main" id="{AF2CFAE2-658A-C5C4-9B1D-13C3E36BCA89}"/>
              </a:ext>
              <a:ext uri="{C183D7F6-B498-43B3-948B-1728B52AA6E4}">
                <adec:decorative xmlns:adec="http://schemas.microsoft.com/office/drawing/2017/decorative" val="1"/>
              </a:ext>
            </a:extLst>
          </p:cNvPr>
          <p:cNvSpPr/>
          <p:nvPr/>
        </p:nvSpPr>
        <p:spPr>
          <a:xfrm>
            <a:off x="11406186" y="3530313"/>
            <a:ext cx="785386" cy="1442353"/>
          </a:xfrm>
          <a:custGeom>
            <a:avLst/>
            <a:gdLst>
              <a:gd name="connsiteX0" fmla="*/ 785386 w 785386"/>
              <a:gd name="connsiteY0" fmla="*/ 788521 h 1442353"/>
              <a:gd name="connsiteX1" fmla="*/ 0 w 785386"/>
              <a:gd name="connsiteY1" fmla="*/ 0 h 1442353"/>
              <a:gd name="connsiteX2" fmla="*/ 0 w 785386"/>
              <a:gd name="connsiteY2" fmla="*/ 653833 h 1442353"/>
              <a:gd name="connsiteX3" fmla="*/ 785386 w 785386"/>
              <a:gd name="connsiteY3" fmla="*/ 1442354 h 1442353"/>
              <a:gd name="connsiteX4" fmla="*/ 785386 w 785386"/>
              <a:gd name="connsiteY4" fmla="*/ 788521 h 1442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386" h="1442353">
                <a:moveTo>
                  <a:pt x="785386" y="788521"/>
                </a:moveTo>
                <a:lnTo>
                  <a:pt x="0" y="0"/>
                </a:lnTo>
                <a:lnTo>
                  <a:pt x="0" y="653833"/>
                </a:lnTo>
                <a:lnTo>
                  <a:pt x="785386" y="1442354"/>
                </a:lnTo>
                <a:lnTo>
                  <a:pt x="785386" y="788521"/>
                </a:lnTo>
                <a:close/>
              </a:path>
            </a:pathLst>
          </a:custGeom>
          <a:solidFill>
            <a:srgbClr val="FFFFFF"/>
          </a:solidFill>
          <a:ln w="6402" cap="flat">
            <a:noFill/>
            <a:prstDash val="solid"/>
            <a:miter/>
          </a:ln>
        </p:spPr>
        <p:txBody>
          <a:bodyPr rtlCol="0" anchor="ctr"/>
          <a:lstStyle/>
          <a:p>
            <a:endParaRPr lang="fi-FI"/>
          </a:p>
        </p:txBody>
      </p:sp>
      <p:sp>
        <p:nvSpPr>
          <p:cNvPr id="28" name="Graphic 18">
            <a:extLst>
              <a:ext uri="{FF2B5EF4-FFF2-40B4-BE49-F238E27FC236}">
                <a16:creationId xmlns:a16="http://schemas.microsoft.com/office/drawing/2014/main" id="{4145A981-C1B6-093C-53A9-93C150F4D444}"/>
              </a:ext>
              <a:ext uri="{C183D7F6-B498-43B3-948B-1728B52AA6E4}">
                <adec:decorative xmlns:adec="http://schemas.microsoft.com/office/drawing/2017/decorative" val="1"/>
              </a:ext>
            </a:extLst>
          </p:cNvPr>
          <p:cNvSpPr/>
          <p:nvPr userDrawn="1"/>
        </p:nvSpPr>
        <p:spPr>
          <a:xfrm>
            <a:off x="5538035" y="3547335"/>
            <a:ext cx="3396966" cy="1602182"/>
          </a:xfrm>
          <a:custGeom>
            <a:avLst/>
            <a:gdLst>
              <a:gd name="connsiteX0" fmla="*/ 940146 w 3466138"/>
              <a:gd name="connsiteY0" fmla="*/ 981442 h 1634807"/>
              <a:gd name="connsiteX1" fmla="*/ 0 w 3466138"/>
              <a:gd name="connsiteY1" fmla="*/ 44429 h 1634807"/>
              <a:gd name="connsiteX2" fmla="*/ 0 w 3466138"/>
              <a:gd name="connsiteY2" fmla="*/ 696639 h 1634807"/>
              <a:gd name="connsiteX3" fmla="*/ 612941 w 3466138"/>
              <a:gd name="connsiteY3" fmla="*/ 1307551 h 1634807"/>
              <a:gd name="connsiteX4" fmla="*/ 611789 w 3466138"/>
              <a:gd name="connsiteY4" fmla="*/ 1308700 h 1634807"/>
              <a:gd name="connsiteX5" fmla="*/ 938987 w 3466138"/>
              <a:gd name="connsiteY5" fmla="*/ 1634808 h 1634807"/>
              <a:gd name="connsiteX6" fmla="*/ 1924863 w 3466138"/>
              <a:gd name="connsiteY6" fmla="*/ 652210 h 1634807"/>
              <a:gd name="connsiteX7" fmla="*/ 2811748 w 3466138"/>
              <a:gd name="connsiteY7" fmla="*/ 1536134 h 1634807"/>
              <a:gd name="connsiteX8" fmla="*/ 3466139 w 3466138"/>
              <a:gd name="connsiteY8" fmla="*/ 1536134 h 1634807"/>
              <a:gd name="connsiteX9" fmla="*/ 1924863 w 3466138"/>
              <a:gd name="connsiteY9" fmla="*/ 0 h 1634807"/>
              <a:gd name="connsiteX10" fmla="*/ 940146 w 3466138"/>
              <a:gd name="connsiteY10" fmla="*/ 981442 h 1634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466138" h="1634807">
                <a:moveTo>
                  <a:pt x="940146" y="981442"/>
                </a:moveTo>
                <a:lnTo>
                  <a:pt x="0" y="44429"/>
                </a:lnTo>
                <a:lnTo>
                  <a:pt x="0" y="696639"/>
                </a:lnTo>
                <a:lnTo>
                  <a:pt x="612941" y="1307551"/>
                </a:lnTo>
                <a:lnTo>
                  <a:pt x="611789" y="1308700"/>
                </a:lnTo>
                <a:lnTo>
                  <a:pt x="938987" y="1634808"/>
                </a:lnTo>
                <a:lnTo>
                  <a:pt x="1924863" y="652210"/>
                </a:lnTo>
                <a:lnTo>
                  <a:pt x="2811748" y="1536134"/>
                </a:lnTo>
                <a:lnTo>
                  <a:pt x="3466139" y="1536134"/>
                </a:lnTo>
                <a:lnTo>
                  <a:pt x="1924863" y="0"/>
                </a:lnTo>
                <a:lnTo>
                  <a:pt x="940146" y="981442"/>
                </a:lnTo>
                <a:close/>
              </a:path>
            </a:pathLst>
          </a:custGeom>
          <a:solidFill>
            <a:schemeClr val="bg1"/>
          </a:solidFill>
          <a:ln w="6463" cap="flat">
            <a:noFill/>
            <a:prstDash val="solid"/>
            <a:miter/>
          </a:ln>
        </p:spPr>
        <p:txBody>
          <a:bodyPr rtlCol="0" anchor="ctr"/>
          <a:lstStyle/>
          <a:p>
            <a:endParaRPr lang="fi-FI"/>
          </a:p>
        </p:txBody>
      </p:sp>
    </p:spTree>
    <p:extLst>
      <p:ext uri="{BB962C8B-B14F-4D97-AF65-F5344CB8AC3E}">
        <p14:creationId xmlns:p14="http://schemas.microsoft.com/office/powerpoint/2010/main" val="244464120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Otsikkodia 3 b">
    <p:bg>
      <p:bgPr>
        <a:solidFill>
          <a:srgbClr val="F5D247"/>
        </a:solidFill>
        <a:effectLst/>
      </p:bgPr>
    </p:bg>
    <p:spTree>
      <p:nvGrpSpPr>
        <p:cNvPr id="1" name=""/>
        <p:cNvGrpSpPr/>
        <p:nvPr/>
      </p:nvGrpSpPr>
      <p:grpSpPr>
        <a:xfrm>
          <a:off x="0" y="0"/>
          <a:ext cx="0" cy="0"/>
          <a:chOff x="0" y="0"/>
          <a:chExt cx="0" cy="0"/>
        </a:xfrm>
      </p:grpSpPr>
      <p:sp>
        <p:nvSpPr>
          <p:cNvPr id="5" name="Graphic 16">
            <a:extLst>
              <a:ext uri="{FF2B5EF4-FFF2-40B4-BE49-F238E27FC236}">
                <a16:creationId xmlns:a16="http://schemas.microsoft.com/office/drawing/2014/main" id="{339F39DF-9EF9-0FB6-96EF-242FA68AE95E}"/>
              </a:ext>
              <a:ext uri="{C183D7F6-B498-43B3-948B-1728B52AA6E4}">
                <adec:decorative xmlns:adec="http://schemas.microsoft.com/office/drawing/2017/decorative" val="1"/>
              </a:ext>
            </a:extLst>
          </p:cNvPr>
          <p:cNvSpPr/>
          <p:nvPr userDrawn="1"/>
        </p:nvSpPr>
        <p:spPr>
          <a:xfrm>
            <a:off x="3391788" y="757759"/>
            <a:ext cx="6087464" cy="6102958"/>
          </a:xfrm>
          <a:custGeom>
            <a:avLst/>
            <a:gdLst>
              <a:gd name="csX0" fmla="*/ 6087464 w 6087464"/>
              <a:gd name="csY0" fmla="*/ 0 h 6102958"/>
              <a:gd name="csX1" fmla="*/ 0 w 6087464"/>
              <a:gd name="csY1" fmla="*/ 6102959 h 6102958"/>
              <a:gd name="csX2" fmla="*/ 1027512 w 6087464"/>
              <a:gd name="csY2" fmla="*/ 6102959 h 6102958"/>
              <a:gd name="csX3" fmla="*/ 6087464 w 6087464"/>
              <a:gd name="csY3" fmla="*/ 1030131 h 6102958"/>
              <a:gd name="csX4" fmla="*/ 6087464 w 6087464"/>
              <a:gd name="csY4" fmla="*/ 0 h 6102958"/>
            </a:gdLst>
            <a:ahLst/>
            <a:cxnLst>
              <a:cxn ang="0">
                <a:pos x="csX0" y="csY0"/>
              </a:cxn>
              <a:cxn ang="0">
                <a:pos x="csX1" y="csY1"/>
              </a:cxn>
              <a:cxn ang="0">
                <a:pos x="csX2" y="csY2"/>
              </a:cxn>
              <a:cxn ang="0">
                <a:pos x="csX3" y="csY3"/>
              </a:cxn>
              <a:cxn ang="0">
                <a:pos x="csX4" y="csY4"/>
              </a:cxn>
            </a:cxnLst>
            <a:rect l="l" t="t" r="r" b="b"/>
            <a:pathLst>
              <a:path w="6087464" h="6102958">
                <a:moveTo>
                  <a:pt x="6087464" y="0"/>
                </a:moveTo>
                <a:lnTo>
                  <a:pt x="0" y="6102959"/>
                </a:lnTo>
                <a:lnTo>
                  <a:pt x="1027512" y="6102959"/>
                </a:lnTo>
                <a:lnTo>
                  <a:pt x="6087464" y="1030131"/>
                </a:lnTo>
                <a:lnTo>
                  <a:pt x="6087464" y="0"/>
                </a:lnTo>
                <a:close/>
              </a:path>
            </a:pathLst>
          </a:custGeom>
          <a:solidFill>
            <a:srgbClr val="FFFFFF"/>
          </a:solidFill>
          <a:ln w="8658" cap="flat">
            <a:noFill/>
            <a:prstDash val="solid"/>
            <a:miter/>
          </a:ln>
        </p:spPr>
        <p:txBody>
          <a:bodyPr/>
          <a:lstStyle/>
          <a:p>
            <a:endParaRPr lang="fi-FI"/>
          </a:p>
        </p:txBody>
      </p:sp>
      <p:sp>
        <p:nvSpPr>
          <p:cNvPr id="6" name="Graphic 18">
            <a:extLst>
              <a:ext uri="{FF2B5EF4-FFF2-40B4-BE49-F238E27FC236}">
                <a16:creationId xmlns:a16="http://schemas.microsoft.com/office/drawing/2014/main" id="{9850002B-6B59-9A4A-567B-7994B6BF098D}"/>
              </a:ext>
              <a:ext uri="{C183D7F6-B498-43B3-948B-1728B52AA6E4}">
                <adec:decorative xmlns:adec="http://schemas.microsoft.com/office/drawing/2017/decorative" val="1"/>
              </a:ext>
            </a:extLst>
          </p:cNvPr>
          <p:cNvSpPr/>
          <p:nvPr userDrawn="1"/>
        </p:nvSpPr>
        <p:spPr>
          <a:xfrm>
            <a:off x="9224799" y="379537"/>
            <a:ext cx="2970384" cy="4768070"/>
          </a:xfrm>
          <a:custGeom>
            <a:avLst/>
            <a:gdLst>
              <a:gd name="connsiteX0" fmla="*/ 2970384 w 2970384"/>
              <a:gd name="connsiteY0" fmla="*/ 3543657 h 4768070"/>
              <a:gd name="connsiteX1" fmla="*/ 2509869 w 2970384"/>
              <a:gd name="connsiteY1" fmla="*/ 4004166 h 4768070"/>
              <a:gd name="connsiteX2" fmla="*/ 1417516 w 2970384"/>
              <a:gd name="connsiteY2" fmla="*/ 2911814 h 4768070"/>
              <a:gd name="connsiteX3" fmla="*/ 1417098 w 2970384"/>
              <a:gd name="connsiteY3" fmla="*/ 2911396 h 4768070"/>
              <a:gd name="connsiteX4" fmla="*/ 2101308 w 2970384"/>
              <a:gd name="connsiteY4" fmla="*/ 2227179 h 4768070"/>
              <a:gd name="connsiteX5" fmla="*/ 2101670 w 2970384"/>
              <a:gd name="connsiteY5" fmla="*/ 2227541 h 4768070"/>
              <a:gd name="connsiteX6" fmla="*/ 2146009 w 2970384"/>
              <a:gd name="connsiteY6" fmla="*/ 2182478 h 4768070"/>
              <a:gd name="connsiteX7" fmla="*/ 2145273 w 2970384"/>
              <a:gd name="connsiteY7" fmla="*/ 2181736 h 4768070"/>
              <a:gd name="connsiteX8" fmla="*/ 2101676 w 2970384"/>
              <a:gd name="connsiteY8" fmla="*/ 382040 h 4768070"/>
              <a:gd name="connsiteX9" fmla="*/ 2101651 w 2970384"/>
              <a:gd name="connsiteY9" fmla="*/ 382059 h 4768070"/>
              <a:gd name="connsiteX10" fmla="*/ 2101663 w 2970384"/>
              <a:gd name="connsiteY10" fmla="*/ 382034 h 4768070"/>
              <a:gd name="connsiteX11" fmla="*/ 2101663 w 2970384"/>
              <a:gd name="connsiteY11" fmla="*/ 382034 h 4768070"/>
              <a:gd name="connsiteX12" fmla="*/ 1200436 w 2970384"/>
              <a:gd name="connsiteY12" fmla="*/ 0 h 4768070"/>
              <a:gd name="connsiteX13" fmla="*/ 1200423 w 2970384"/>
              <a:gd name="connsiteY13" fmla="*/ 698 h 4768070"/>
              <a:gd name="connsiteX14" fmla="*/ 257723 w 2970384"/>
              <a:gd name="connsiteY14" fmla="*/ 380518 h 4768070"/>
              <a:gd name="connsiteX15" fmla="*/ 257691 w 2970384"/>
              <a:gd name="connsiteY15" fmla="*/ 380487 h 4768070"/>
              <a:gd name="connsiteX16" fmla="*/ 0 w 2970384"/>
              <a:gd name="connsiteY16" fmla="*/ 638710 h 4768070"/>
              <a:gd name="connsiteX17" fmla="*/ 516447 w 2970384"/>
              <a:gd name="connsiteY17" fmla="*/ 638710 h 4768070"/>
              <a:gd name="connsiteX18" fmla="*/ 513315 w 2970384"/>
              <a:gd name="connsiteY18" fmla="*/ 635584 h 4768070"/>
              <a:gd name="connsiteX19" fmla="*/ 793353 w 2970384"/>
              <a:gd name="connsiteY19" fmla="*/ 635584 h 4768070"/>
              <a:gd name="connsiteX20" fmla="*/ 1725089 w 2970384"/>
              <a:gd name="connsiteY20" fmla="*/ 758621 h 4768070"/>
              <a:gd name="connsiteX21" fmla="*/ 1725089 w 2970384"/>
              <a:gd name="connsiteY21" fmla="*/ 758621 h 4768070"/>
              <a:gd name="connsiteX22" fmla="*/ 1021607 w 2970384"/>
              <a:gd name="connsiteY22" fmla="*/ 2553732 h 4768070"/>
              <a:gd name="connsiteX23" fmla="*/ 1022260 w 2970384"/>
              <a:gd name="connsiteY23" fmla="*/ 2554391 h 4768070"/>
              <a:gd name="connsiteX24" fmla="*/ 2970378 w 2970384"/>
              <a:gd name="connsiteY24" fmla="*/ 4296811 h 4768070"/>
              <a:gd name="connsiteX25" fmla="*/ 2970378 w 2970384"/>
              <a:gd name="connsiteY25" fmla="*/ 3543657 h 4768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970384" h="4768070">
                <a:moveTo>
                  <a:pt x="2970384" y="3543657"/>
                </a:moveTo>
                <a:cubicBezTo>
                  <a:pt x="2970384" y="3543657"/>
                  <a:pt x="2509869" y="4004166"/>
                  <a:pt x="2509869" y="4004166"/>
                </a:cubicBezTo>
                <a:cubicBezTo>
                  <a:pt x="1779207" y="4709196"/>
                  <a:pt x="712620" y="3642146"/>
                  <a:pt x="1417516" y="2911814"/>
                </a:cubicBezTo>
                <a:lnTo>
                  <a:pt x="1417098" y="2911396"/>
                </a:lnTo>
                <a:lnTo>
                  <a:pt x="2101308" y="2227179"/>
                </a:lnTo>
                <a:lnTo>
                  <a:pt x="2101670" y="2227541"/>
                </a:lnTo>
                <a:cubicBezTo>
                  <a:pt x="2115335" y="2213824"/>
                  <a:pt x="2132045" y="2196131"/>
                  <a:pt x="2146009" y="2182478"/>
                </a:cubicBezTo>
                <a:lnTo>
                  <a:pt x="2145273" y="2181736"/>
                </a:lnTo>
                <a:cubicBezTo>
                  <a:pt x="2609994" y="1670216"/>
                  <a:pt x="2595491" y="875855"/>
                  <a:pt x="2101676" y="382040"/>
                </a:cubicBezTo>
                <a:lnTo>
                  <a:pt x="2101651" y="382059"/>
                </a:lnTo>
                <a:lnTo>
                  <a:pt x="2101663" y="382034"/>
                </a:lnTo>
                <a:cubicBezTo>
                  <a:pt x="2101663" y="382034"/>
                  <a:pt x="2101663" y="382034"/>
                  <a:pt x="2101663" y="382034"/>
                </a:cubicBezTo>
                <a:cubicBezTo>
                  <a:pt x="1863764" y="143570"/>
                  <a:pt x="1540781" y="4965"/>
                  <a:pt x="1200436" y="0"/>
                </a:cubicBezTo>
                <a:lnTo>
                  <a:pt x="1200423" y="698"/>
                </a:lnTo>
                <a:cubicBezTo>
                  <a:pt x="859792" y="-4870"/>
                  <a:pt x="517399" y="121699"/>
                  <a:pt x="257723" y="380518"/>
                </a:cubicBezTo>
                <a:lnTo>
                  <a:pt x="257691" y="380487"/>
                </a:lnTo>
                <a:lnTo>
                  <a:pt x="0" y="638710"/>
                </a:lnTo>
                <a:lnTo>
                  <a:pt x="516447" y="638710"/>
                </a:lnTo>
                <a:lnTo>
                  <a:pt x="513315" y="635584"/>
                </a:lnTo>
                <a:lnTo>
                  <a:pt x="793353" y="635584"/>
                </a:lnTo>
                <a:cubicBezTo>
                  <a:pt x="1088110" y="463217"/>
                  <a:pt x="1481349" y="511165"/>
                  <a:pt x="1725089" y="758621"/>
                </a:cubicBezTo>
                <a:lnTo>
                  <a:pt x="1725089" y="758621"/>
                </a:lnTo>
                <a:cubicBezTo>
                  <a:pt x="2389039" y="1467271"/>
                  <a:pt x="1469529" y="2081713"/>
                  <a:pt x="1021607" y="2553732"/>
                </a:cubicBezTo>
                <a:lnTo>
                  <a:pt x="1022260" y="2554391"/>
                </a:lnTo>
                <a:cubicBezTo>
                  <a:pt x="-166152" y="3880603"/>
                  <a:pt x="1773436" y="5617082"/>
                  <a:pt x="2970378" y="4296811"/>
                </a:cubicBezTo>
                <a:lnTo>
                  <a:pt x="2970378" y="3543657"/>
                </a:lnTo>
                <a:close/>
              </a:path>
            </a:pathLst>
          </a:custGeom>
          <a:solidFill>
            <a:srgbClr val="FFFFFF"/>
          </a:solidFill>
          <a:ln w="6330" cap="flat">
            <a:noFill/>
            <a:prstDash val="solid"/>
            <a:miter/>
          </a:ln>
        </p:spPr>
        <p:txBody>
          <a:bodyPr rtlCol="0" anchor="ctr"/>
          <a:lstStyle/>
          <a:p>
            <a:endParaRPr lang="fi-FI"/>
          </a:p>
        </p:txBody>
      </p:sp>
      <p:sp>
        <p:nvSpPr>
          <p:cNvPr id="7" name="Picture Placeholder 28">
            <a:extLst>
              <a:ext uri="{FF2B5EF4-FFF2-40B4-BE49-F238E27FC236}">
                <a16:creationId xmlns:a16="http://schemas.microsoft.com/office/drawing/2014/main" id="{C130CC10-B3BA-FB46-CCE6-FF40348C0516}"/>
              </a:ext>
              <a:ext uri="{C183D7F6-B498-43B3-948B-1728B52AA6E4}">
                <adec:decorative xmlns:adec="http://schemas.microsoft.com/office/drawing/2017/decorative" val="1"/>
              </a:ext>
            </a:extLst>
          </p:cNvPr>
          <p:cNvSpPr>
            <a:spLocks noGrp="1"/>
          </p:cNvSpPr>
          <p:nvPr>
            <p:ph type="pic" idx="13"/>
          </p:nvPr>
        </p:nvSpPr>
        <p:spPr>
          <a:xfrm>
            <a:off x="6858739" y="1019059"/>
            <a:ext cx="4571679" cy="5457486"/>
          </a:xfrm>
          <a:custGeom>
            <a:avLst/>
            <a:gdLst>
              <a:gd name="connsiteX0" fmla="*/ 4571679 w 4571679"/>
              <a:gd name="connsiteY0" fmla="*/ 1468867 h 5457486"/>
              <a:gd name="connsiteX1" fmla="*/ 4571679 w 4571679"/>
              <a:gd name="connsiteY1" fmla="*/ 3555991 h 5457486"/>
              <a:gd name="connsiteX2" fmla="*/ 4516866 w 4571679"/>
              <a:gd name="connsiteY2" fmla="*/ 3573380 h 5457486"/>
              <a:gd name="connsiteX3" fmla="*/ 3783576 w 4571679"/>
              <a:gd name="connsiteY3" fmla="*/ 2272292 h 5457486"/>
              <a:gd name="connsiteX4" fmla="*/ 3783158 w 4571679"/>
              <a:gd name="connsiteY4" fmla="*/ 2271874 h 5457486"/>
              <a:gd name="connsiteX5" fmla="*/ 4467368 w 4571679"/>
              <a:gd name="connsiteY5" fmla="*/ 1587657 h 5457486"/>
              <a:gd name="connsiteX6" fmla="*/ 4467730 w 4571679"/>
              <a:gd name="connsiteY6" fmla="*/ 1588019 h 5457486"/>
              <a:gd name="connsiteX7" fmla="*/ 4512069 w 4571679"/>
              <a:gd name="connsiteY7" fmla="*/ 1542956 h 5457486"/>
              <a:gd name="connsiteX8" fmla="*/ 4511333 w 4571679"/>
              <a:gd name="connsiteY8" fmla="*/ 1542214 h 5457486"/>
              <a:gd name="connsiteX9" fmla="*/ 0 w 4571679"/>
              <a:gd name="connsiteY9" fmla="*/ 0 h 5457486"/>
              <a:gd name="connsiteX10" fmla="*/ 3932839 w 4571679"/>
              <a:gd name="connsiteY10" fmla="*/ 0 h 5457486"/>
              <a:gd name="connsiteX11" fmla="*/ 3993223 w 4571679"/>
              <a:gd name="connsiteY11" fmla="*/ 35696 h 5457486"/>
              <a:gd name="connsiteX12" fmla="*/ 4091149 w 4571679"/>
              <a:gd name="connsiteY12" fmla="*/ 119099 h 5457486"/>
              <a:gd name="connsiteX13" fmla="*/ 3387667 w 4571679"/>
              <a:gd name="connsiteY13" fmla="*/ 1914210 h 5457486"/>
              <a:gd name="connsiteX14" fmla="*/ 3388320 w 4571679"/>
              <a:gd name="connsiteY14" fmla="*/ 1914869 h 5457486"/>
              <a:gd name="connsiteX15" fmla="*/ 4484851 w 4571679"/>
              <a:gd name="connsiteY15" fmla="*/ 4121197 h 5457486"/>
              <a:gd name="connsiteX16" fmla="*/ 4571679 w 4571679"/>
              <a:gd name="connsiteY16" fmla="*/ 4106811 h 5457486"/>
              <a:gd name="connsiteX17" fmla="*/ 4571679 w 4571679"/>
              <a:gd name="connsiteY17" fmla="*/ 5457486 h 5457486"/>
              <a:gd name="connsiteX18" fmla="*/ 0 w 4571679"/>
              <a:gd name="connsiteY18" fmla="*/ 5457486 h 545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571679" h="5457486">
                <a:moveTo>
                  <a:pt x="4571679" y="1468867"/>
                </a:moveTo>
                <a:lnTo>
                  <a:pt x="4571679" y="3555991"/>
                </a:lnTo>
                <a:lnTo>
                  <a:pt x="4516866" y="3573380"/>
                </a:lnTo>
                <a:cubicBezTo>
                  <a:pt x="3855208" y="3744442"/>
                  <a:pt x="3188820" y="2888510"/>
                  <a:pt x="3783576" y="2272292"/>
                </a:cubicBezTo>
                <a:lnTo>
                  <a:pt x="3783158" y="2271874"/>
                </a:lnTo>
                <a:lnTo>
                  <a:pt x="4467368" y="1587657"/>
                </a:lnTo>
                <a:lnTo>
                  <a:pt x="4467730" y="1588019"/>
                </a:lnTo>
                <a:cubicBezTo>
                  <a:pt x="4481395" y="1574302"/>
                  <a:pt x="4498105" y="1556609"/>
                  <a:pt x="4512069" y="1542956"/>
                </a:cubicBezTo>
                <a:lnTo>
                  <a:pt x="4511333" y="1542214"/>
                </a:lnTo>
                <a:close/>
                <a:moveTo>
                  <a:pt x="0" y="0"/>
                </a:moveTo>
                <a:lnTo>
                  <a:pt x="3932839" y="0"/>
                </a:lnTo>
                <a:lnTo>
                  <a:pt x="3993223" y="35696"/>
                </a:lnTo>
                <a:cubicBezTo>
                  <a:pt x="4027878" y="60352"/>
                  <a:pt x="4060682" y="88167"/>
                  <a:pt x="4091149" y="119099"/>
                </a:cubicBezTo>
                <a:cubicBezTo>
                  <a:pt x="4755099" y="827749"/>
                  <a:pt x="3835589" y="1442191"/>
                  <a:pt x="3387667" y="1914210"/>
                </a:cubicBezTo>
                <a:lnTo>
                  <a:pt x="3388320" y="1914869"/>
                </a:lnTo>
                <a:cubicBezTo>
                  <a:pt x="2459873" y="2950972"/>
                  <a:pt x="3440606" y="4237483"/>
                  <a:pt x="4484851" y="4121197"/>
                </a:cubicBezTo>
                <a:lnTo>
                  <a:pt x="4571679" y="4106811"/>
                </a:lnTo>
                <a:lnTo>
                  <a:pt x="4571679" y="5457486"/>
                </a:lnTo>
                <a:lnTo>
                  <a:pt x="0" y="5457486"/>
                </a:lnTo>
                <a:close/>
              </a:path>
            </a:pathLst>
          </a:custGeom>
          <a:solidFill>
            <a:schemeClr val="bg1">
              <a:lumMod val="85000"/>
            </a:schemeClr>
          </a:solidFill>
        </p:spPr>
        <p:txBody>
          <a:bodyPr wrap="square" anchor="ctr" anchorCtr="0">
            <a:no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noProof="0"/>
              <a:t>Lisää kuva napsauttamalla kuvaketta</a:t>
            </a:r>
            <a:endParaRPr lang="fi-FI" noProof="0" dirty="0"/>
          </a:p>
        </p:txBody>
      </p:sp>
      <p:sp>
        <p:nvSpPr>
          <p:cNvPr id="2" name="Otsikko 1">
            <a:extLst>
              <a:ext uri="{FF2B5EF4-FFF2-40B4-BE49-F238E27FC236}">
                <a16:creationId xmlns:a16="http://schemas.microsoft.com/office/drawing/2014/main" id="{F9AEBA78-AE72-44B8-2838-E5B9C5DCC4DD}"/>
              </a:ext>
            </a:extLst>
          </p:cNvPr>
          <p:cNvSpPr>
            <a:spLocks noGrp="1"/>
          </p:cNvSpPr>
          <p:nvPr>
            <p:ph type="ctrTitle" hasCustomPrompt="1"/>
          </p:nvPr>
        </p:nvSpPr>
        <p:spPr>
          <a:xfrm>
            <a:off x="784800" y="2516400"/>
            <a:ext cx="5832000" cy="1886013"/>
          </a:xfrm>
        </p:spPr>
        <p:txBody>
          <a:bodyPr anchor="ctr" anchorCtr="0"/>
          <a:lstStyle>
            <a:lvl1pPr algn="l">
              <a:lnSpc>
                <a:spcPct val="85000"/>
              </a:lnSpc>
              <a:defRPr sz="5000" spc="-50" baseline="0">
                <a:solidFill>
                  <a:schemeClr val="tx2"/>
                </a:solidFill>
              </a:defRPr>
            </a:lvl1pPr>
          </a:lstStyle>
          <a:p>
            <a:r>
              <a:rPr lang="fi-FI" noProof="0" dirty="0"/>
              <a:t>Lisää otsikko tähän</a:t>
            </a:r>
            <a:endParaRPr lang="fi-FI" dirty="0"/>
          </a:p>
        </p:txBody>
      </p:sp>
      <p:sp>
        <p:nvSpPr>
          <p:cNvPr id="4" name="Päivämäärän paikkamerkki 3">
            <a:extLst>
              <a:ext uri="{FF2B5EF4-FFF2-40B4-BE49-F238E27FC236}">
                <a16:creationId xmlns:a16="http://schemas.microsoft.com/office/drawing/2014/main" id="{F970AE1C-0273-522A-04CC-B8B18279232E}"/>
              </a:ext>
            </a:extLst>
          </p:cNvPr>
          <p:cNvSpPr>
            <a:spLocks noGrp="1"/>
          </p:cNvSpPr>
          <p:nvPr>
            <p:ph type="dt" sz="half" idx="10"/>
          </p:nvPr>
        </p:nvSpPr>
        <p:spPr>
          <a:xfrm>
            <a:off x="385365" y="6286544"/>
            <a:ext cx="835336" cy="210240"/>
          </a:xfrm>
        </p:spPr>
        <p:txBody>
          <a:bodyPr/>
          <a:lstStyle>
            <a:lvl1pPr algn="l">
              <a:defRPr sz="1200">
                <a:solidFill>
                  <a:schemeClr val="tx2"/>
                </a:solidFill>
              </a:defRPr>
            </a:lvl1pPr>
          </a:lstStyle>
          <a:p>
            <a:fld id="{08966B8B-F66E-49CA-817C-06DE46B1C5F8}" type="datetime1">
              <a:rPr lang="fi-FI" smtClean="0"/>
              <a:pPr/>
              <a:t>20.10.2026</a:t>
            </a:fld>
            <a:endParaRPr lang="fi-FI" dirty="0"/>
          </a:p>
        </p:txBody>
      </p:sp>
      <p:sp>
        <p:nvSpPr>
          <p:cNvPr id="20" name="Tekstin paikkamerkki 19">
            <a:extLst>
              <a:ext uri="{FF2B5EF4-FFF2-40B4-BE49-F238E27FC236}">
                <a16:creationId xmlns:a16="http://schemas.microsoft.com/office/drawing/2014/main" id="{6B24741A-DF63-89DF-7998-CF2D0245A469}"/>
              </a:ext>
            </a:extLst>
          </p:cNvPr>
          <p:cNvSpPr>
            <a:spLocks noGrp="1"/>
          </p:cNvSpPr>
          <p:nvPr>
            <p:ph type="body" sz="quarter" idx="14" hasCustomPrompt="1"/>
          </p:nvPr>
        </p:nvSpPr>
        <p:spPr>
          <a:xfrm>
            <a:off x="1220701" y="6287072"/>
            <a:ext cx="4472074" cy="209550"/>
          </a:xfrm>
        </p:spPr>
        <p:txBody>
          <a:bodyPr anchor="ctr" anchorCtr="0"/>
          <a:lstStyle>
            <a:lvl1pPr>
              <a:buNone/>
              <a:defRPr sz="1200">
                <a:solidFill>
                  <a:schemeClr val="tx2"/>
                </a:solidFill>
              </a:defRPr>
            </a:lvl1pPr>
            <a:lvl2pPr>
              <a:buNone/>
              <a:defRPr/>
            </a:lvl2pPr>
          </a:lstStyle>
          <a:p>
            <a:pPr lvl="0"/>
            <a:r>
              <a:rPr lang="fi-FI" dirty="0"/>
              <a:t>Lisää tekstiä tähän</a:t>
            </a:r>
          </a:p>
        </p:txBody>
      </p:sp>
      <p:grpSp>
        <p:nvGrpSpPr>
          <p:cNvPr id="21" name="Group 30">
            <a:extLst>
              <a:ext uri="{FF2B5EF4-FFF2-40B4-BE49-F238E27FC236}">
                <a16:creationId xmlns:a16="http://schemas.microsoft.com/office/drawing/2014/main" id="{20DEF78D-2A58-467C-876B-9D46ED0C45B6}"/>
              </a:ext>
              <a:ext uri="{C183D7F6-B498-43B3-948B-1728B52AA6E4}">
                <adec:decorative xmlns:adec="http://schemas.microsoft.com/office/drawing/2017/decorative" val="1"/>
              </a:ext>
            </a:extLst>
          </p:cNvPr>
          <p:cNvGrpSpPr/>
          <p:nvPr userDrawn="1"/>
        </p:nvGrpSpPr>
        <p:grpSpPr>
          <a:xfrm>
            <a:off x="381002" y="381000"/>
            <a:ext cx="1172723" cy="278228"/>
            <a:chOff x="381002" y="381000"/>
            <a:chExt cx="1172723" cy="278228"/>
          </a:xfrm>
        </p:grpSpPr>
        <p:sp>
          <p:nvSpPr>
            <p:cNvPr id="22" name="Vapaamuotoinen: Muoto 21">
              <a:extLst>
                <a:ext uri="{FF2B5EF4-FFF2-40B4-BE49-F238E27FC236}">
                  <a16:creationId xmlns:a16="http://schemas.microsoft.com/office/drawing/2014/main" id="{2833800B-5A55-4D65-57A8-659AE5D13625}"/>
                </a:ext>
              </a:extLst>
            </p:cNvPr>
            <p:cNvSpPr/>
            <p:nvPr/>
          </p:nvSpPr>
          <p:spPr>
            <a:xfrm>
              <a:off x="381002" y="381000"/>
              <a:ext cx="216236" cy="273069"/>
            </a:xfrm>
            <a:custGeom>
              <a:avLst/>
              <a:gdLst>
                <a:gd name="csX0" fmla="*/ 0 w 216236"/>
                <a:gd name="csY0" fmla="*/ 0 h 273069"/>
                <a:gd name="csX1" fmla="*/ 98527 w 216236"/>
                <a:gd name="csY1" fmla="*/ 0 h 273069"/>
                <a:gd name="csX2" fmla="*/ 205169 w 216236"/>
                <a:gd name="csY2" fmla="*/ 82289 h 273069"/>
                <a:gd name="csX3" fmla="*/ 141700 w 216236"/>
                <a:gd name="csY3" fmla="*/ 160146 h 273069"/>
                <a:gd name="csX4" fmla="*/ 148342 w 216236"/>
                <a:gd name="csY4" fmla="*/ 180072 h 273069"/>
                <a:gd name="csX5" fmla="*/ 206648 w 216236"/>
                <a:gd name="csY5" fmla="*/ 229520 h 273069"/>
                <a:gd name="csX6" fmla="*/ 216237 w 216236"/>
                <a:gd name="csY6" fmla="*/ 229520 h 273069"/>
                <a:gd name="csX7" fmla="*/ 216237 w 216236"/>
                <a:gd name="csY7" fmla="*/ 273069 h 273069"/>
                <a:gd name="csX8" fmla="*/ 202953 w 216236"/>
                <a:gd name="csY8" fmla="*/ 273069 h 273069"/>
                <a:gd name="csX9" fmla="*/ 105536 w 216236"/>
                <a:gd name="csY9" fmla="*/ 197420 h 273069"/>
                <a:gd name="csX10" fmla="*/ 94837 w 216236"/>
                <a:gd name="csY10" fmla="*/ 164947 h 273069"/>
                <a:gd name="csX11" fmla="*/ 47230 w 216236"/>
                <a:gd name="csY11" fmla="*/ 164947 h 273069"/>
                <a:gd name="csX12" fmla="*/ 47230 w 216236"/>
                <a:gd name="csY12" fmla="*/ 273069 h 273069"/>
                <a:gd name="csX13" fmla="*/ 0 w 216236"/>
                <a:gd name="csY13" fmla="*/ 273069 h 273069"/>
                <a:gd name="csX14" fmla="*/ 0 w 216236"/>
                <a:gd name="csY14" fmla="*/ 0 h 273069"/>
                <a:gd name="csX15" fmla="*/ 101848 w 216236"/>
                <a:gd name="csY15" fmla="*/ 43909 h 273069"/>
                <a:gd name="csX16" fmla="*/ 47230 w 216236"/>
                <a:gd name="csY16" fmla="*/ 43909 h 273069"/>
                <a:gd name="csX17" fmla="*/ 47230 w 216236"/>
                <a:gd name="csY17" fmla="*/ 121037 h 273069"/>
                <a:gd name="csX18" fmla="*/ 101848 w 216236"/>
                <a:gd name="csY18" fmla="*/ 121037 h 273069"/>
                <a:gd name="csX19" fmla="*/ 155353 w 216236"/>
                <a:gd name="csY19" fmla="*/ 82289 h 273069"/>
                <a:gd name="csX20" fmla="*/ 101848 w 216236"/>
                <a:gd name="csY20" fmla="*/ 43909 h 2730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16236" h="273069">
                  <a:moveTo>
                    <a:pt x="0" y="0"/>
                  </a:moveTo>
                  <a:lnTo>
                    <a:pt x="98527" y="0"/>
                  </a:lnTo>
                  <a:cubicBezTo>
                    <a:pt x="177864" y="0"/>
                    <a:pt x="205169" y="37636"/>
                    <a:pt x="205169" y="82289"/>
                  </a:cubicBezTo>
                  <a:cubicBezTo>
                    <a:pt x="205169" y="117716"/>
                    <a:pt x="188196" y="148711"/>
                    <a:pt x="141700" y="160146"/>
                  </a:cubicBezTo>
                  <a:lnTo>
                    <a:pt x="148342" y="180072"/>
                  </a:lnTo>
                  <a:cubicBezTo>
                    <a:pt x="161626" y="219926"/>
                    <a:pt x="176759" y="229520"/>
                    <a:pt x="206648" y="229520"/>
                  </a:cubicBezTo>
                  <a:lnTo>
                    <a:pt x="216237" y="229520"/>
                  </a:lnTo>
                  <a:lnTo>
                    <a:pt x="216237" y="273069"/>
                  </a:lnTo>
                  <a:lnTo>
                    <a:pt x="202953" y="273069"/>
                  </a:lnTo>
                  <a:cubicBezTo>
                    <a:pt x="156090" y="273069"/>
                    <a:pt x="124359" y="254246"/>
                    <a:pt x="105536" y="197420"/>
                  </a:cubicBezTo>
                  <a:lnTo>
                    <a:pt x="94837" y="164947"/>
                  </a:lnTo>
                  <a:lnTo>
                    <a:pt x="47230" y="164947"/>
                  </a:lnTo>
                  <a:lnTo>
                    <a:pt x="47230" y="273069"/>
                  </a:lnTo>
                  <a:lnTo>
                    <a:pt x="0" y="273069"/>
                  </a:lnTo>
                  <a:lnTo>
                    <a:pt x="0" y="0"/>
                  </a:lnTo>
                  <a:close/>
                  <a:moveTo>
                    <a:pt x="101848" y="43909"/>
                  </a:moveTo>
                  <a:lnTo>
                    <a:pt x="47230" y="43909"/>
                  </a:lnTo>
                  <a:lnTo>
                    <a:pt x="47230" y="121037"/>
                  </a:lnTo>
                  <a:lnTo>
                    <a:pt x="101848" y="121037"/>
                  </a:lnTo>
                  <a:cubicBezTo>
                    <a:pt x="136907" y="121037"/>
                    <a:pt x="155353" y="108121"/>
                    <a:pt x="155353" y="82289"/>
                  </a:cubicBezTo>
                  <a:cubicBezTo>
                    <a:pt x="155353" y="56826"/>
                    <a:pt x="136907" y="43909"/>
                    <a:pt x="101848" y="43909"/>
                  </a:cubicBezTo>
                  <a:close/>
                </a:path>
              </a:pathLst>
            </a:custGeom>
            <a:solidFill>
              <a:schemeClr val="tx2"/>
            </a:solidFill>
            <a:ln w="180" cap="flat">
              <a:noFill/>
              <a:prstDash val="solid"/>
              <a:miter/>
            </a:ln>
          </p:spPr>
          <p:txBody>
            <a:bodyPr/>
            <a:lstStyle/>
            <a:p>
              <a:endParaRPr lang="fi-FI"/>
            </a:p>
          </p:txBody>
        </p:sp>
        <p:sp>
          <p:nvSpPr>
            <p:cNvPr id="24" name="Vapaamuotoinen: Muoto 23">
              <a:extLst>
                <a:ext uri="{FF2B5EF4-FFF2-40B4-BE49-F238E27FC236}">
                  <a16:creationId xmlns:a16="http://schemas.microsoft.com/office/drawing/2014/main" id="{5D1FEDE6-B179-AA27-9615-B7889C0E536A}"/>
                </a:ext>
              </a:extLst>
            </p:cNvPr>
            <p:cNvSpPr/>
            <p:nvPr/>
          </p:nvSpPr>
          <p:spPr>
            <a:xfrm>
              <a:off x="619388" y="452219"/>
              <a:ext cx="189301" cy="207008"/>
            </a:xfrm>
            <a:custGeom>
              <a:avLst/>
              <a:gdLst>
                <a:gd name="csX0" fmla="*/ 66789 w 189301"/>
                <a:gd name="csY0" fmla="*/ 85979 h 207008"/>
                <a:gd name="csX1" fmla="*/ 120295 w 189301"/>
                <a:gd name="csY1" fmla="*/ 74536 h 207008"/>
                <a:gd name="csX2" fmla="*/ 85612 w 189301"/>
                <a:gd name="csY2" fmla="*/ 40957 h 207008"/>
                <a:gd name="csX3" fmla="*/ 26937 w 189301"/>
                <a:gd name="csY3" fmla="*/ 69005 h 207008"/>
                <a:gd name="csX4" fmla="*/ 0 w 189301"/>
                <a:gd name="csY4" fmla="*/ 38747 h 207008"/>
                <a:gd name="csX5" fmla="*/ 88195 w 189301"/>
                <a:gd name="csY5" fmla="*/ 0 h 207008"/>
                <a:gd name="csX6" fmla="*/ 164949 w 189301"/>
                <a:gd name="csY6" fmla="*/ 84130 h 207008"/>
                <a:gd name="csX7" fmla="*/ 164949 w 189301"/>
                <a:gd name="csY7" fmla="*/ 146495 h 207008"/>
                <a:gd name="csX8" fmla="*/ 178233 w 189301"/>
                <a:gd name="csY8" fmla="*/ 160146 h 207008"/>
                <a:gd name="csX9" fmla="*/ 189302 w 189301"/>
                <a:gd name="csY9" fmla="*/ 160146 h 207008"/>
                <a:gd name="csX10" fmla="*/ 189302 w 189301"/>
                <a:gd name="csY10" fmla="*/ 201847 h 207008"/>
                <a:gd name="csX11" fmla="*/ 167158 w 189301"/>
                <a:gd name="csY11" fmla="*/ 201847 h 207008"/>
                <a:gd name="csX12" fmla="*/ 125833 w 189301"/>
                <a:gd name="csY12" fmla="*/ 179705 h 207008"/>
                <a:gd name="csX13" fmla="*/ 63101 w 189301"/>
                <a:gd name="csY13" fmla="*/ 207009 h 207008"/>
                <a:gd name="csX14" fmla="*/ 0 w 189301"/>
                <a:gd name="csY14" fmla="*/ 148711 h 207008"/>
                <a:gd name="csX15" fmla="*/ 66789 w 189301"/>
                <a:gd name="csY15" fmla="*/ 85979 h 207008"/>
                <a:gd name="csX16" fmla="*/ 46496 w 189301"/>
                <a:gd name="csY16" fmla="*/ 145390 h 207008"/>
                <a:gd name="csX17" fmla="*/ 75280 w 189301"/>
                <a:gd name="csY17" fmla="*/ 169006 h 207008"/>
                <a:gd name="csX18" fmla="*/ 120295 w 189301"/>
                <a:gd name="csY18" fmla="*/ 123246 h 207008"/>
                <a:gd name="csX19" fmla="*/ 120295 w 189301"/>
                <a:gd name="csY19" fmla="*/ 107753 h 207008"/>
                <a:gd name="csX20" fmla="*/ 83027 w 189301"/>
                <a:gd name="csY20" fmla="*/ 115868 h 207008"/>
                <a:gd name="csX21" fmla="*/ 46496 w 189301"/>
                <a:gd name="csY21" fmla="*/ 145390 h 2070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89301" h="207008">
                  <a:moveTo>
                    <a:pt x="66789" y="85979"/>
                  </a:moveTo>
                  <a:lnTo>
                    <a:pt x="120295" y="74536"/>
                  </a:lnTo>
                  <a:cubicBezTo>
                    <a:pt x="118453" y="50184"/>
                    <a:pt x="104802" y="40957"/>
                    <a:pt x="85612" y="40957"/>
                  </a:cubicBezTo>
                  <a:cubicBezTo>
                    <a:pt x="63837" y="40957"/>
                    <a:pt x="45391" y="49448"/>
                    <a:pt x="26937" y="69005"/>
                  </a:cubicBezTo>
                  <a:lnTo>
                    <a:pt x="0" y="38747"/>
                  </a:lnTo>
                  <a:cubicBezTo>
                    <a:pt x="21400" y="15133"/>
                    <a:pt x="52769" y="0"/>
                    <a:pt x="88195" y="0"/>
                  </a:cubicBezTo>
                  <a:cubicBezTo>
                    <a:pt x="132106" y="0"/>
                    <a:pt x="164949" y="25832"/>
                    <a:pt x="164949" y="84130"/>
                  </a:cubicBezTo>
                  <a:lnTo>
                    <a:pt x="164949" y="146495"/>
                  </a:lnTo>
                  <a:cubicBezTo>
                    <a:pt x="164949" y="157199"/>
                    <a:pt x="169006" y="160146"/>
                    <a:pt x="178233" y="160146"/>
                  </a:cubicBezTo>
                  <a:lnTo>
                    <a:pt x="189302" y="160146"/>
                  </a:lnTo>
                  <a:lnTo>
                    <a:pt x="189302" y="201847"/>
                  </a:lnTo>
                  <a:lnTo>
                    <a:pt x="167158" y="201847"/>
                  </a:lnTo>
                  <a:cubicBezTo>
                    <a:pt x="146496" y="201847"/>
                    <a:pt x="132842" y="193363"/>
                    <a:pt x="125833" y="179705"/>
                  </a:cubicBezTo>
                  <a:cubicBezTo>
                    <a:pt x="110332" y="198158"/>
                    <a:pt x="86348" y="207009"/>
                    <a:pt x="63101" y="207009"/>
                  </a:cubicBezTo>
                  <a:cubicBezTo>
                    <a:pt x="26568" y="207009"/>
                    <a:pt x="0" y="183026"/>
                    <a:pt x="0" y="148711"/>
                  </a:cubicBezTo>
                  <a:cubicBezTo>
                    <a:pt x="0" y="114021"/>
                    <a:pt x="26937" y="94462"/>
                    <a:pt x="66789" y="85979"/>
                  </a:cubicBezTo>
                  <a:close/>
                  <a:moveTo>
                    <a:pt x="46496" y="145390"/>
                  </a:moveTo>
                  <a:cubicBezTo>
                    <a:pt x="46496" y="159779"/>
                    <a:pt x="56090" y="169006"/>
                    <a:pt x="75280" y="169006"/>
                  </a:cubicBezTo>
                  <a:cubicBezTo>
                    <a:pt x="100368" y="169006"/>
                    <a:pt x="120295" y="154616"/>
                    <a:pt x="120295" y="123246"/>
                  </a:cubicBezTo>
                  <a:lnTo>
                    <a:pt x="120295" y="107753"/>
                  </a:lnTo>
                  <a:lnTo>
                    <a:pt x="83027" y="115868"/>
                  </a:lnTo>
                  <a:cubicBezTo>
                    <a:pt x="56090" y="121774"/>
                    <a:pt x="46496" y="131737"/>
                    <a:pt x="46496" y="145390"/>
                  </a:cubicBezTo>
                  <a:close/>
                </a:path>
              </a:pathLst>
            </a:custGeom>
            <a:solidFill>
              <a:schemeClr val="tx2"/>
            </a:solidFill>
            <a:ln w="180" cap="flat">
              <a:noFill/>
              <a:prstDash val="solid"/>
              <a:miter/>
            </a:ln>
          </p:spPr>
          <p:txBody>
            <a:bodyPr/>
            <a:lstStyle/>
            <a:p>
              <a:endParaRPr lang="fi-FI"/>
            </a:p>
          </p:txBody>
        </p:sp>
        <p:sp>
          <p:nvSpPr>
            <p:cNvPr id="25" name="Vapaamuotoinen: Muoto 24">
              <a:extLst>
                <a:ext uri="{FF2B5EF4-FFF2-40B4-BE49-F238E27FC236}">
                  <a16:creationId xmlns:a16="http://schemas.microsoft.com/office/drawing/2014/main" id="{FF5BC79D-6566-65D9-F5E1-E34A31EA1FF1}"/>
                </a:ext>
              </a:extLst>
            </p:cNvPr>
            <p:cNvSpPr/>
            <p:nvPr/>
          </p:nvSpPr>
          <p:spPr>
            <a:xfrm>
              <a:off x="830095" y="457387"/>
              <a:ext cx="168637" cy="201841"/>
            </a:xfrm>
            <a:custGeom>
              <a:avLst/>
              <a:gdLst>
                <a:gd name="csX0" fmla="*/ 0 w 168637"/>
                <a:gd name="csY0" fmla="*/ 104058 h 201841"/>
                <a:gd name="csX1" fmla="*/ 0 w 168637"/>
                <a:gd name="csY1" fmla="*/ 0 h 201841"/>
                <a:gd name="csX2" fmla="*/ 45022 w 168637"/>
                <a:gd name="csY2" fmla="*/ 0 h 201841"/>
                <a:gd name="csX3" fmla="*/ 45022 w 168637"/>
                <a:gd name="csY3" fmla="*/ 106643 h 201841"/>
                <a:gd name="csX4" fmla="*/ 84132 w 168637"/>
                <a:gd name="csY4" fmla="*/ 159779 h 201841"/>
                <a:gd name="csX5" fmla="*/ 123616 w 168637"/>
                <a:gd name="csY5" fmla="*/ 106643 h 201841"/>
                <a:gd name="csX6" fmla="*/ 123616 w 168637"/>
                <a:gd name="csY6" fmla="*/ 0 h 201841"/>
                <a:gd name="csX7" fmla="*/ 168637 w 168637"/>
                <a:gd name="csY7" fmla="*/ 0 h 201841"/>
                <a:gd name="csX8" fmla="*/ 168637 w 168637"/>
                <a:gd name="csY8" fmla="*/ 104058 h 201841"/>
                <a:gd name="csX9" fmla="*/ 84132 w 168637"/>
                <a:gd name="csY9" fmla="*/ 201841 h 201841"/>
                <a:gd name="csX10" fmla="*/ 0 w 168637"/>
                <a:gd name="csY10" fmla="*/ 104058 h 2018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68637" h="201841">
                  <a:moveTo>
                    <a:pt x="0" y="104058"/>
                  </a:moveTo>
                  <a:lnTo>
                    <a:pt x="0" y="0"/>
                  </a:lnTo>
                  <a:lnTo>
                    <a:pt x="45022" y="0"/>
                  </a:lnTo>
                  <a:lnTo>
                    <a:pt x="45022" y="106643"/>
                  </a:lnTo>
                  <a:cubicBezTo>
                    <a:pt x="45022" y="142063"/>
                    <a:pt x="59042" y="159779"/>
                    <a:pt x="84132" y="159779"/>
                  </a:cubicBezTo>
                  <a:cubicBezTo>
                    <a:pt x="109595" y="159779"/>
                    <a:pt x="123616" y="142063"/>
                    <a:pt x="123616" y="106643"/>
                  </a:cubicBezTo>
                  <a:lnTo>
                    <a:pt x="123616" y="0"/>
                  </a:lnTo>
                  <a:lnTo>
                    <a:pt x="168637" y="0"/>
                  </a:lnTo>
                  <a:lnTo>
                    <a:pt x="168637" y="104058"/>
                  </a:lnTo>
                  <a:cubicBezTo>
                    <a:pt x="168637" y="163838"/>
                    <a:pt x="137643" y="201841"/>
                    <a:pt x="84132" y="201841"/>
                  </a:cubicBezTo>
                  <a:cubicBezTo>
                    <a:pt x="30627" y="201841"/>
                    <a:pt x="0" y="163838"/>
                    <a:pt x="0" y="104058"/>
                  </a:cubicBezTo>
                  <a:close/>
                </a:path>
              </a:pathLst>
            </a:custGeom>
            <a:solidFill>
              <a:schemeClr val="tx2"/>
            </a:solidFill>
            <a:ln w="180" cap="flat">
              <a:noFill/>
              <a:prstDash val="solid"/>
              <a:miter/>
            </a:ln>
          </p:spPr>
          <p:txBody>
            <a:bodyPr/>
            <a:lstStyle/>
            <a:p>
              <a:endParaRPr lang="fi-FI"/>
            </a:p>
          </p:txBody>
        </p:sp>
        <p:sp>
          <p:nvSpPr>
            <p:cNvPr id="26" name="Vapaamuotoinen: Muoto 25">
              <a:extLst>
                <a:ext uri="{FF2B5EF4-FFF2-40B4-BE49-F238E27FC236}">
                  <a16:creationId xmlns:a16="http://schemas.microsoft.com/office/drawing/2014/main" id="{DA4AF0D0-CCB0-F091-937F-679F03737831}"/>
                </a:ext>
              </a:extLst>
            </p:cNvPr>
            <p:cNvSpPr/>
            <p:nvPr/>
          </p:nvSpPr>
          <p:spPr>
            <a:xfrm>
              <a:off x="1037847" y="452219"/>
              <a:ext cx="297422" cy="201846"/>
            </a:xfrm>
            <a:custGeom>
              <a:avLst/>
              <a:gdLst>
                <a:gd name="csX0" fmla="*/ 126200 w 297422"/>
                <a:gd name="csY0" fmla="*/ 201847 h 201846"/>
                <a:gd name="csX1" fmla="*/ 126200 w 297422"/>
                <a:gd name="csY1" fmla="*/ 93357 h 201846"/>
                <a:gd name="csX2" fmla="*/ 85981 w 297422"/>
                <a:gd name="csY2" fmla="*/ 41326 h 201846"/>
                <a:gd name="csX3" fmla="*/ 45022 w 297422"/>
                <a:gd name="csY3" fmla="*/ 92621 h 201846"/>
                <a:gd name="csX4" fmla="*/ 45022 w 297422"/>
                <a:gd name="csY4" fmla="*/ 201847 h 201846"/>
                <a:gd name="csX5" fmla="*/ 0 w 297422"/>
                <a:gd name="csY5" fmla="*/ 201847 h 201846"/>
                <a:gd name="csX6" fmla="*/ 0 w 297422"/>
                <a:gd name="csY6" fmla="*/ 5168 h 201846"/>
                <a:gd name="csX7" fmla="*/ 45022 w 297422"/>
                <a:gd name="csY7" fmla="*/ 5168 h 201846"/>
                <a:gd name="csX8" fmla="*/ 45022 w 297422"/>
                <a:gd name="csY8" fmla="*/ 24352 h 201846"/>
                <a:gd name="csX9" fmla="*/ 98896 w 297422"/>
                <a:gd name="csY9" fmla="*/ 0 h 201846"/>
                <a:gd name="csX10" fmla="*/ 159412 w 297422"/>
                <a:gd name="csY10" fmla="*/ 36531 h 201846"/>
                <a:gd name="csX11" fmla="*/ 224360 w 297422"/>
                <a:gd name="csY11" fmla="*/ 0 h 201846"/>
                <a:gd name="csX12" fmla="*/ 297423 w 297422"/>
                <a:gd name="csY12" fmla="*/ 93357 h 201846"/>
                <a:gd name="csX13" fmla="*/ 297423 w 297422"/>
                <a:gd name="csY13" fmla="*/ 201847 h 201846"/>
                <a:gd name="csX14" fmla="*/ 252403 w 297422"/>
                <a:gd name="csY14" fmla="*/ 201847 h 201846"/>
                <a:gd name="csX15" fmla="*/ 252403 w 297422"/>
                <a:gd name="csY15" fmla="*/ 93357 h 201846"/>
                <a:gd name="csX16" fmla="*/ 213285 w 297422"/>
                <a:gd name="csY16" fmla="*/ 41326 h 201846"/>
                <a:gd name="csX17" fmla="*/ 171222 w 297422"/>
                <a:gd name="csY17" fmla="*/ 87084 h 201846"/>
                <a:gd name="csX18" fmla="*/ 171222 w 297422"/>
                <a:gd name="csY18" fmla="*/ 93357 h 201846"/>
                <a:gd name="csX19" fmla="*/ 171222 w 297422"/>
                <a:gd name="csY19" fmla="*/ 201847 h 201846"/>
                <a:gd name="csX20" fmla="*/ 126200 w 297422"/>
                <a:gd name="csY20" fmla="*/ 201847 h 2018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97422" h="201846">
                  <a:moveTo>
                    <a:pt x="126200" y="201847"/>
                  </a:moveTo>
                  <a:lnTo>
                    <a:pt x="126200" y="93357"/>
                  </a:lnTo>
                  <a:cubicBezTo>
                    <a:pt x="126200" y="54610"/>
                    <a:pt x="109228" y="41326"/>
                    <a:pt x="85981" y="41326"/>
                  </a:cubicBezTo>
                  <a:cubicBezTo>
                    <a:pt x="64950" y="41326"/>
                    <a:pt x="45022" y="53872"/>
                    <a:pt x="45022" y="92621"/>
                  </a:cubicBezTo>
                  <a:lnTo>
                    <a:pt x="45022" y="201847"/>
                  </a:lnTo>
                  <a:lnTo>
                    <a:pt x="0" y="201847"/>
                  </a:lnTo>
                  <a:lnTo>
                    <a:pt x="0" y="5168"/>
                  </a:lnTo>
                  <a:lnTo>
                    <a:pt x="45022" y="5168"/>
                  </a:lnTo>
                  <a:lnTo>
                    <a:pt x="45022" y="24352"/>
                  </a:lnTo>
                  <a:cubicBezTo>
                    <a:pt x="58306" y="9594"/>
                    <a:pt x="77490" y="0"/>
                    <a:pt x="98896" y="0"/>
                  </a:cubicBezTo>
                  <a:cubicBezTo>
                    <a:pt x="124728" y="0"/>
                    <a:pt x="146865" y="12179"/>
                    <a:pt x="159412" y="36531"/>
                  </a:cubicBezTo>
                  <a:cubicBezTo>
                    <a:pt x="173433" y="15133"/>
                    <a:pt x="196687" y="0"/>
                    <a:pt x="224360" y="0"/>
                  </a:cubicBezTo>
                  <a:cubicBezTo>
                    <a:pt x="267903" y="0"/>
                    <a:pt x="297423" y="29889"/>
                    <a:pt x="297423" y="93357"/>
                  </a:cubicBezTo>
                  <a:lnTo>
                    <a:pt x="297423" y="201847"/>
                  </a:lnTo>
                  <a:lnTo>
                    <a:pt x="252403" y="201847"/>
                  </a:lnTo>
                  <a:lnTo>
                    <a:pt x="252403" y="93357"/>
                  </a:lnTo>
                  <a:cubicBezTo>
                    <a:pt x="252403" y="54985"/>
                    <a:pt x="237275" y="41326"/>
                    <a:pt x="213285" y="41326"/>
                  </a:cubicBezTo>
                  <a:cubicBezTo>
                    <a:pt x="192623" y="41326"/>
                    <a:pt x="173433" y="54241"/>
                    <a:pt x="171222" y="87084"/>
                  </a:cubicBezTo>
                  <a:lnTo>
                    <a:pt x="171222" y="93357"/>
                  </a:lnTo>
                  <a:lnTo>
                    <a:pt x="171222" y="201847"/>
                  </a:lnTo>
                  <a:lnTo>
                    <a:pt x="126200" y="201847"/>
                  </a:lnTo>
                  <a:close/>
                </a:path>
              </a:pathLst>
            </a:custGeom>
            <a:solidFill>
              <a:schemeClr val="tx2"/>
            </a:solidFill>
            <a:ln w="180" cap="flat">
              <a:noFill/>
              <a:prstDash val="solid"/>
              <a:miter/>
            </a:ln>
          </p:spPr>
          <p:txBody>
            <a:bodyPr/>
            <a:lstStyle/>
            <a:p>
              <a:endParaRPr lang="fi-FI"/>
            </a:p>
          </p:txBody>
        </p:sp>
        <p:sp>
          <p:nvSpPr>
            <p:cNvPr id="29" name="Vapaamuotoinen: Muoto 28">
              <a:extLst>
                <a:ext uri="{FF2B5EF4-FFF2-40B4-BE49-F238E27FC236}">
                  <a16:creationId xmlns:a16="http://schemas.microsoft.com/office/drawing/2014/main" id="{353258A3-8B0E-23AA-D0DB-5EA6DFA15C21}"/>
                </a:ext>
              </a:extLst>
            </p:cNvPr>
            <p:cNvSpPr/>
            <p:nvPr/>
          </p:nvSpPr>
          <p:spPr>
            <a:xfrm>
              <a:off x="1364426" y="452219"/>
              <a:ext cx="189299" cy="207008"/>
            </a:xfrm>
            <a:custGeom>
              <a:avLst/>
              <a:gdLst>
                <a:gd name="csX0" fmla="*/ 66789 w 189299"/>
                <a:gd name="csY0" fmla="*/ 85979 h 207008"/>
                <a:gd name="csX1" fmla="*/ 120295 w 189299"/>
                <a:gd name="csY1" fmla="*/ 74536 h 207008"/>
                <a:gd name="csX2" fmla="*/ 85610 w 189299"/>
                <a:gd name="csY2" fmla="*/ 40957 h 207008"/>
                <a:gd name="csX3" fmla="*/ 26935 w 189299"/>
                <a:gd name="csY3" fmla="*/ 69005 h 207008"/>
                <a:gd name="csX4" fmla="*/ 0 w 189299"/>
                <a:gd name="csY4" fmla="*/ 38747 h 207008"/>
                <a:gd name="csX5" fmla="*/ 88188 w 189299"/>
                <a:gd name="csY5" fmla="*/ 0 h 207008"/>
                <a:gd name="csX6" fmla="*/ 164948 w 189299"/>
                <a:gd name="csY6" fmla="*/ 84130 h 207008"/>
                <a:gd name="csX7" fmla="*/ 164948 w 189299"/>
                <a:gd name="csY7" fmla="*/ 146495 h 207008"/>
                <a:gd name="csX8" fmla="*/ 178232 w 189299"/>
                <a:gd name="csY8" fmla="*/ 160146 h 207008"/>
                <a:gd name="csX9" fmla="*/ 189300 w 189299"/>
                <a:gd name="csY9" fmla="*/ 160146 h 207008"/>
                <a:gd name="csX10" fmla="*/ 189300 w 189299"/>
                <a:gd name="csY10" fmla="*/ 201847 h 207008"/>
                <a:gd name="csX11" fmla="*/ 167158 w 189299"/>
                <a:gd name="csY11" fmla="*/ 201847 h 207008"/>
                <a:gd name="csX12" fmla="*/ 125831 w 189299"/>
                <a:gd name="csY12" fmla="*/ 179705 h 207008"/>
                <a:gd name="csX13" fmla="*/ 63099 w 189299"/>
                <a:gd name="csY13" fmla="*/ 207009 h 207008"/>
                <a:gd name="csX14" fmla="*/ 0 w 189299"/>
                <a:gd name="csY14" fmla="*/ 148711 h 207008"/>
                <a:gd name="csX15" fmla="*/ 66789 w 189299"/>
                <a:gd name="csY15" fmla="*/ 85979 h 207008"/>
                <a:gd name="csX16" fmla="*/ 46494 w 189299"/>
                <a:gd name="csY16" fmla="*/ 145390 h 207008"/>
                <a:gd name="csX17" fmla="*/ 75273 w 189299"/>
                <a:gd name="csY17" fmla="*/ 169006 h 207008"/>
                <a:gd name="csX18" fmla="*/ 120295 w 189299"/>
                <a:gd name="csY18" fmla="*/ 123246 h 207008"/>
                <a:gd name="csX19" fmla="*/ 120295 w 189299"/>
                <a:gd name="csY19" fmla="*/ 107753 h 207008"/>
                <a:gd name="csX20" fmla="*/ 83025 w 189299"/>
                <a:gd name="csY20" fmla="*/ 115868 h 207008"/>
                <a:gd name="csX21" fmla="*/ 46494 w 189299"/>
                <a:gd name="csY21" fmla="*/ 145390 h 2070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89299" h="207008">
                  <a:moveTo>
                    <a:pt x="66789" y="85979"/>
                  </a:moveTo>
                  <a:lnTo>
                    <a:pt x="120295" y="74536"/>
                  </a:lnTo>
                  <a:cubicBezTo>
                    <a:pt x="118446" y="50184"/>
                    <a:pt x="104793" y="40957"/>
                    <a:pt x="85610" y="40957"/>
                  </a:cubicBezTo>
                  <a:cubicBezTo>
                    <a:pt x="63836" y="40957"/>
                    <a:pt x="45389" y="49448"/>
                    <a:pt x="26935" y="69005"/>
                  </a:cubicBezTo>
                  <a:lnTo>
                    <a:pt x="0" y="38747"/>
                  </a:lnTo>
                  <a:cubicBezTo>
                    <a:pt x="21399" y="15133"/>
                    <a:pt x="52767" y="0"/>
                    <a:pt x="88188" y="0"/>
                  </a:cubicBezTo>
                  <a:cubicBezTo>
                    <a:pt x="132104" y="0"/>
                    <a:pt x="164948" y="25832"/>
                    <a:pt x="164948" y="84130"/>
                  </a:cubicBezTo>
                  <a:lnTo>
                    <a:pt x="164948" y="146495"/>
                  </a:lnTo>
                  <a:cubicBezTo>
                    <a:pt x="164948" y="157199"/>
                    <a:pt x="169005" y="160146"/>
                    <a:pt x="178232" y="160146"/>
                  </a:cubicBezTo>
                  <a:lnTo>
                    <a:pt x="189300" y="160146"/>
                  </a:lnTo>
                  <a:lnTo>
                    <a:pt x="189300" y="201847"/>
                  </a:lnTo>
                  <a:lnTo>
                    <a:pt x="167158" y="201847"/>
                  </a:lnTo>
                  <a:cubicBezTo>
                    <a:pt x="146494" y="201847"/>
                    <a:pt x="132843" y="193363"/>
                    <a:pt x="125831" y="179705"/>
                  </a:cubicBezTo>
                  <a:cubicBezTo>
                    <a:pt x="110331" y="198158"/>
                    <a:pt x="86346" y="207009"/>
                    <a:pt x="63099" y="207009"/>
                  </a:cubicBezTo>
                  <a:cubicBezTo>
                    <a:pt x="26568" y="207009"/>
                    <a:pt x="0" y="183026"/>
                    <a:pt x="0" y="148711"/>
                  </a:cubicBezTo>
                  <a:cubicBezTo>
                    <a:pt x="0" y="114021"/>
                    <a:pt x="26935" y="94462"/>
                    <a:pt x="66789" y="85979"/>
                  </a:cubicBezTo>
                  <a:close/>
                  <a:moveTo>
                    <a:pt x="46494" y="145390"/>
                  </a:moveTo>
                  <a:cubicBezTo>
                    <a:pt x="46494" y="159779"/>
                    <a:pt x="56088" y="169006"/>
                    <a:pt x="75273" y="169006"/>
                  </a:cubicBezTo>
                  <a:cubicBezTo>
                    <a:pt x="100369" y="169006"/>
                    <a:pt x="120295" y="154616"/>
                    <a:pt x="120295" y="123246"/>
                  </a:cubicBezTo>
                  <a:lnTo>
                    <a:pt x="120295" y="107753"/>
                  </a:lnTo>
                  <a:lnTo>
                    <a:pt x="83025" y="115868"/>
                  </a:lnTo>
                  <a:cubicBezTo>
                    <a:pt x="56088" y="121774"/>
                    <a:pt x="46494" y="131737"/>
                    <a:pt x="46494" y="145390"/>
                  </a:cubicBezTo>
                  <a:close/>
                </a:path>
              </a:pathLst>
            </a:custGeom>
            <a:solidFill>
              <a:schemeClr val="tx2"/>
            </a:solidFill>
            <a:ln w="180" cap="flat">
              <a:noFill/>
              <a:prstDash val="solid"/>
              <a:miter/>
            </a:ln>
          </p:spPr>
          <p:txBody>
            <a:bodyPr/>
            <a:lstStyle/>
            <a:p>
              <a:endParaRPr lang="fi-FI"/>
            </a:p>
          </p:txBody>
        </p:sp>
      </p:grpSp>
    </p:spTree>
    <p:extLst>
      <p:ext uri="{BB962C8B-B14F-4D97-AF65-F5344CB8AC3E}">
        <p14:creationId xmlns:p14="http://schemas.microsoft.com/office/powerpoint/2010/main" val="10262926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Otsikkodia 4">
    <p:bg>
      <p:bgPr>
        <a:solidFill>
          <a:srgbClr val="2250D6"/>
        </a:solidFill>
        <a:effectLst/>
      </p:bgPr>
    </p:bg>
    <p:spTree>
      <p:nvGrpSpPr>
        <p:cNvPr id="1" name=""/>
        <p:cNvGrpSpPr/>
        <p:nvPr/>
      </p:nvGrpSpPr>
      <p:grpSpPr>
        <a:xfrm>
          <a:off x="0" y="0"/>
          <a:ext cx="0" cy="0"/>
          <a:chOff x="0" y="0"/>
          <a:chExt cx="0" cy="0"/>
        </a:xfrm>
      </p:grpSpPr>
      <p:sp>
        <p:nvSpPr>
          <p:cNvPr id="17" name="Otsikko 1">
            <a:extLst>
              <a:ext uri="{FF2B5EF4-FFF2-40B4-BE49-F238E27FC236}">
                <a16:creationId xmlns:a16="http://schemas.microsoft.com/office/drawing/2014/main" id="{3774C5E7-D442-8AD1-D75C-5F406A96CB75}"/>
              </a:ext>
            </a:extLst>
          </p:cNvPr>
          <p:cNvSpPr>
            <a:spLocks noGrp="1"/>
          </p:cNvSpPr>
          <p:nvPr>
            <p:ph type="ctrTitle" hasCustomPrompt="1"/>
          </p:nvPr>
        </p:nvSpPr>
        <p:spPr>
          <a:xfrm>
            <a:off x="785814" y="2516815"/>
            <a:ext cx="4445235" cy="1886013"/>
          </a:xfrm>
        </p:spPr>
        <p:txBody>
          <a:bodyPr anchor="ctr" anchorCtr="0"/>
          <a:lstStyle>
            <a:lvl1pPr algn="l">
              <a:lnSpc>
                <a:spcPct val="85000"/>
              </a:lnSpc>
              <a:defRPr sz="5000" spc="-50" baseline="0">
                <a:solidFill>
                  <a:schemeClr val="bg1"/>
                </a:solidFill>
              </a:defRPr>
            </a:lvl1pPr>
          </a:lstStyle>
          <a:p>
            <a:r>
              <a:rPr lang="fi-FI" noProof="0" dirty="0"/>
              <a:t>Lisää otsikko tähän</a:t>
            </a:r>
            <a:endParaRPr lang="fi-FI" dirty="0"/>
          </a:p>
        </p:txBody>
      </p:sp>
      <p:sp>
        <p:nvSpPr>
          <p:cNvPr id="4" name="Päivämäärän paikkamerkki 3">
            <a:extLst>
              <a:ext uri="{FF2B5EF4-FFF2-40B4-BE49-F238E27FC236}">
                <a16:creationId xmlns:a16="http://schemas.microsoft.com/office/drawing/2014/main" id="{F970AE1C-0273-522A-04CC-B8B18279232E}"/>
              </a:ext>
            </a:extLst>
          </p:cNvPr>
          <p:cNvSpPr>
            <a:spLocks noGrp="1"/>
          </p:cNvSpPr>
          <p:nvPr>
            <p:ph type="dt" sz="half" idx="10"/>
          </p:nvPr>
        </p:nvSpPr>
        <p:spPr>
          <a:xfrm>
            <a:off x="385365" y="6286544"/>
            <a:ext cx="835336" cy="210240"/>
          </a:xfrm>
        </p:spPr>
        <p:txBody>
          <a:bodyPr/>
          <a:lstStyle>
            <a:lvl1pPr algn="l">
              <a:defRPr sz="1200">
                <a:solidFill>
                  <a:schemeClr val="bg1"/>
                </a:solidFill>
              </a:defRPr>
            </a:lvl1pPr>
          </a:lstStyle>
          <a:p>
            <a:fld id="{8ADF9953-9BB5-4BCF-AE09-8333F51F9FE5}" type="datetime1">
              <a:rPr lang="fi-FI" smtClean="0"/>
              <a:t>20.10.2026</a:t>
            </a:fld>
            <a:endParaRPr lang="fi-FI" dirty="0"/>
          </a:p>
        </p:txBody>
      </p:sp>
      <p:sp>
        <p:nvSpPr>
          <p:cNvPr id="20" name="Tekstin paikkamerkki 19">
            <a:extLst>
              <a:ext uri="{FF2B5EF4-FFF2-40B4-BE49-F238E27FC236}">
                <a16:creationId xmlns:a16="http://schemas.microsoft.com/office/drawing/2014/main" id="{6B24741A-DF63-89DF-7998-CF2D0245A469}"/>
              </a:ext>
            </a:extLst>
          </p:cNvPr>
          <p:cNvSpPr>
            <a:spLocks noGrp="1"/>
          </p:cNvSpPr>
          <p:nvPr>
            <p:ph type="body" sz="quarter" idx="14" hasCustomPrompt="1"/>
          </p:nvPr>
        </p:nvSpPr>
        <p:spPr>
          <a:xfrm>
            <a:off x="1220701" y="6287072"/>
            <a:ext cx="4472074" cy="209550"/>
          </a:xfrm>
        </p:spPr>
        <p:txBody>
          <a:bodyPr anchor="ctr" anchorCtr="0"/>
          <a:lstStyle>
            <a:lvl1pPr>
              <a:buNone/>
              <a:defRPr sz="1200">
                <a:solidFill>
                  <a:schemeClr val="bg1"/>
                </a:solidFill>
              </a:defRPr>
            </a:lvl1pPr>
            <a:lvl2pPr>
              <a:buNone/>
              <a:defRPr/>
            </a:lvl2pPr>
          </a:lstStyle>
          <a:p>
            <a:pPr lvl="0"/>
            <a:r>
              <a:rPr lang="fi-FI" dirty="0"/>
              <a:t>Lisää tekstiä tähän</a:t>
            </a:r>
          </a:p>
        </p:txBody>
      </p:sp>
      <p:pic>
        <p:nvPicPr>
          <p:cNvPr id="22" name="Graphic 21">
            <a:extLst>
              <a:ext uri="{FF2B5EF4-FFF2-40B4-BE49-F238E27FC236}">
                <a16:creationId xmlns:a16="http://schemas.microsoft.com/office/drawing/2014/main" id="{CE8E4631-28D8-90F4-18E6-33BBBD9F4783}"/>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360442" y="3414534"/>
            <a:ext cx="3418022" cy="3443466"/>
          </a:xfrm>
          <a:prstGeom prst="rect">
            <a:avLst/>
          </a:prstGeom>
        </p:spPr>
      </p:pic>
      <p:pic>
        <p:nvPicPr>
          <p:cNvPr id="24" name="Graphic 23">
            <a:extLst>
              <a:ext uri="{FF2B5EF4-FFF2-40B4-BE49-F238E27FC236}">
                <a16:creationId xmlns:a16="http://schemas.microsoft.com/office/drawing/2014/main" id="{F0509CA9-73E0-9313-58FC-56DB652DF2A9}"/>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358974" y="0"/>
            <a:ext cx="3419490" cy="3419490"/>
          </a:xfrm>
          <a:prstGeom prst="rect">
            <a:avLst/>
          </a:prstGeom>
        </p:spPr>
      </p:pic>
      <p:pic>
        <p:nvPicPr>
          <p:cNvPr id="26" name="Graphic 25">
            <a:extLst>
              <a:ext uri="{FF2B5EF4-FFF2-40B4-BE49-F238E27FC236}">
                <a16:creationId xmlns:a16="http://schemas.microsoft.com/office/drawing/2014/main" id="{1F00A38A-A604-8130-C751-15D98772AAA7}"/>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8779933" y="0"/>
            <a:ext cx="3412067" cy="6858000"/>
          </a:xfrm>
          <a:prstGeom prst="rect">
            <a:avLst/>
          </a:prstGeom>
        </p:spPr>
      </p:pic>
      <p:grpSp>
        <p:nvGrpSpPr>
          <p:cNvPr id="8" name="Ryhmä 7">
            <a:extLst>
              <a:ext uri="{FF2B5EF4-FFF2-40B4-BE49-F238E27FC236}">
                <a16:creationId xmlns:a16="http://schemas.microsoft.com/office/drawing/2014/main" id="{70ACC931-D9BD-44DB-C664-8D6F65D70E41}"/>
              </a:ext>
              <a:ext uri="{C183D7F6-B498-43B3-948B-1728B52AA6E4}">
                <adec:decorative xmlns:adec="http://schemas.microsoft.com/office/drawing/2017/decorative" val="1"/>
              </a:ext>
            </a:extLst>
          </p:cNvPr>
          <p:cNvGrpSpPr/>
          <p:nvPr userDrawn="1"/>
        </p:nvGrpSpPr>
        <p:grpSpPr>
          <a:xfrm>
            <a:off x="381002" y="381000"/>
            <a:ext cx="1172723" cy="278228"/>
            <a:chOff x="381002" y="381000"/>
            <a:chExt cx="1172723" cy="278228"/>
          </a:xfrm>
        </p:grpSpPr>
        <p:sp>
          <p:nvSpPr>
            <p:cNvPr id="9" name="Vapaamuotoinen: Muoto 8">
              <a:extLst>
                <a:ext uri="{FF2B5EF4-FFF2-40B4-BE49-F238E27FC236}">
                  <a16:creationId xmlns:a16="http://schemas.microsoft.com/office/drawing/2014/main" id="{5682BB74-A0D5-022F-8C46-1348FB48B42F}"/>
                </a:ext>
              </a:extLst>
            </p:cNvPr>
            <p:cNvSpPr/>
            <p:nvPr/>
          </p:nvSpPr>
          <p:spPr>
            <a:xfrm>
              <a:off x="381002" y="381000"/>
              <a:ext cx="216236" cy="273069"/>
            </a:xfrm>
            <a:custGeom>
              <a:avLst/>
              <a:gdLst>
                <a:gd name="csX0" fmla="*/ 0 w 216236"/>
                <a:gd name="csY0" fmla="*/ 0 h 273069"/>
                <a:gd name="csX1" fmla="*/ 98527 w 216236"/>
                <a:gd name="csY1" fmla="*/ 0 h 273069"/>
                <a:gd name="csX2" fmla="*/ 205169 w 216236"/>
                <a:gd name="csY2" fmla="*/ 82289 h 273069"/>
                <a:gd name="csX3" fmla="*/ 141700 w 216236"/>
                <a:gd name="csY3" fmla="*/ 160146 h 273069"/>
                <a:gd name="csX4" fmla="*/ 148342 w 216236"/>
                <a:gd name="csY4" fmla="*/ 180072 h 273069"/>
                <a:gd name="csX5" fmla="*/ 206648 w 216236"/>
                <a:gd name="csY5" fmla="*/ 229520 h 273069"/>
                <a:gd name="csX6" fmla="*/ 216237 w 216236"/>
                <a:gd name="csY6" fmla="*/ 229520 h 273069"/>
                <a:gd name="csX7" fmla="*/ 216237 w 216236"/>
                <a:gd name="csY7" fmla="*/ 273069 h 273069"/>
                <a:gd name="csX8" fmla="*/ 202953 w 216236"/>
                <a:gd name="csY8" fmla="*/ 273069 h 273069"/>
                <a:gd name="csX9" fmla="*/ 105536 w 216236"/>
                <a:gd name="csY9" fmla="*/ 197420 h 273069"/>
                <a:gd name="csX10" fmla="*/ 94837 w 216236"/>
                <a:gd name="csY10" fmla="*/ 164947 h 273069"/>
                <a:gd name="csX11" fmla="*/ 47230 w 216236"/>
                <a:gd name="csY11" fmla="*/ 164947 h 273069"/>
                <a:gd name="csX12" fmla="*/ 47230 w 216236"/>
                <a:gd name="csY12" fmla="*/ 273069 h 273069"/>
                <a:gd name="csX13" fmla="*/ 0 w 216236"/>
                <a:gd name="csY13" fmla="*/ 273069 h 273069"/>
                <a:gd name="csX14" fmla="*/ 0 w 216236"/>
                <a:gd name="csY14" fmla="*/ 0 h 273069"/>
                <a:gd name="csX15" fmla="*/ 101848 w 216236"/>
                <a:gd name="csY15" fmla="*/ 43909 h 273069"/>
                <a:gd name="csX16" fmla="*/ 47230 w 216236"/>
                <a:gd name="csY16" fmla="*/ 43909 h 273069"/>
                <a:gd name="csX17" fmla="*/ 47230 w 216236"/>
                <a:gd name="csY17" fmla="*/ 121037 h 273069"/>
                <a:gd name="csX18" fmla="*/ 101848 w 216236"/>
                <a:gd name="csY18" fmla="*/ 121037 h 273069"/>
                <a:gd name="csX19" fmla="*/ 155353 w 216236"/>
                <a:gd name="csY19" fmla="*/ 82289 h 273069"/>
                <a:gd name="csX20" fmla="*/ 101848 w 216236"/>
                <a:gd name="csY20" fmla="*/ 43909 h 2730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16236" h="273069">
                  <a:moveTo>
                    <a:pt x="0" y="0"/>
                  </a:moveTo>
                  <a:lnTo>
                    <a:pt x="98527" y="0"/>
                  </a:lnTo>
                  <a:cubicBezTo>
                    <a:pt x="177864" y="0"/>
                    <a:pt x="205169" y="37636"/>
                    <a:pt x="205169" y="82289"/>
                  </a:cubicBezTo>
                  <a:cubicBezTo>
                    <a:pt x="205169" y="117716"/>
                    <a:pt x="188196" y="148711"/>
                    <a:pt x="141700" y="160146"/>
                  </a:cubicBezTo>
                  <a:lnTo>
                    <a:pt x="148342" y="180072"/>
                  </a:lnTo>
                  <a:cubicBezTo>
                    <a:pt x="161626" y="219926"/>
                    <a:pt x="176759" y="229520"/>
                    <a:pt x="206648" y="229520"/>
                  </a:cubicBezTo>
                  <a:lnTo>
                    <a:pt x="216237" y="229520"/>
                  </a:lnTo>
                  <a:lnTo>
                    <a:pt x="216237" y="273069"/>
                  </a:lnTo>
                  <a:lnTo>
                    <a:pt x="202953" y="273069"/>
                  </a:lnTo>
                  <a:cubicBezTo>
                    <a:pt x="156090" y="273069"/>
                    <a:pt x="124359" y="254246"/>
                    <a:pt x="105536" y="197420"/>
                  </a:cubicBezTo>
                  <a:lnTo>
                    <a:pt x="94837" y="164947"/>
                  </a:lnTo>
                  <a:lnTo>
                    <a:pt x="47230" y="164947"/>
                  </a:lnTo>
                  <a:lnTo>
                    <a:pt x="47230" y="273069"/>
                  </a:lnTo>
                  <a:lnTo>
                    <a:pt x="0" y="273069"/>
                  </a:lnTo>
                  <a:lnTo>
                    <a:pt x="0" y="0"/>
                  </a:lnTo>
                  <a:close/>
                  <a:moveTo>
                    <a:pt x="101848" y="43909"/>
                  </a:moveTo>
                  <a:lnTo>
                    <a:pt x="47230" y="43909"/>
                  </a:lnTo>
                  <a:lnTo>
                    <a:pt x="47230" y="121037"/>
                  </a:lnTo>
                  <a:lnTo>
                    <a:pt x="101848" y="121037"/>
                  </a:lnTo>
                  <a:cubicBezTo>
                    <a:pt x="136907" y="121037"/>
                    <a:pt x="155353" y="108121"/>
                    <a:pt x="155353" y="82289"/>
                  </a:cubicBezTo>
                  <a:cubicBezTo>
                    <a:pt x="155353" y="56826"/>
                    <a:pt x="136907" y="43909"/>
                    <a:pt x="101848" y="43909"/>
                  </a:cubicBezTo>
                  <a:close/>
                </a:path>
              </a:pathLst>
            </a:custGeom>
            <a:solidFill>
              <a:srgbClr val="FFFFFF"/>
            </a:solidFill>
            <a:ln w="180" cap="flat">
              <a:noFill/>
              <a:prstDash val="solid"/>
              <a:miter/>
            </a:ln>
          </p:spPr>
          <p:txBody>
            <a:bodyPr/>
            <a:lstStyle/>
            <a:p>
              <a:endParaRPr lang="fi-FI"/>
            </a:p>
          </p:txBody>
        </p:sp>
        <p:sp>
          <p:nvSpPr>
            <p:cNvPr id="10" name="Vapaamuotoinen: Muoto 9">
              <a:extLst>
                <a:ext uri="{FF2B5EF4-FFF2-40B4-BE49-F238E27FC236}">
                  <a16:creationId xmlns:a16="http://schemas.microsoft.com/office/drawing/2014/main" id="{9A958D1C-B7CC-988C-1602-9131C81FBBE2}"/>
                </a:ext>
              </a:extLst>
            </p:cNvPr>
            <p:cNvSpPr/>
            <p:nvPr/>
          </p:nvSpPr>
          <p:spPr>
            <a:xfrm>
              <a:off x="619388" y="452219"/>
              <a:ext cx="189301" cy="207008"/>
            </a:xfrm>
            <a:custGeom>
              <a:avLst/>
              <a:gdLst>
                <a:gd name="csX0" fmla="*/ 66789 w 189301"/>
                <a:gd name="csY0" fmla="*/ 85979 h 207008"/>
                <a:gd name="csX1" fmla="*/ 120295 w 189301"/>
                <a:gd name="csY1" fmla="*/ 74536 h 207008"/>
                <a:gd name="csX2" fmla="*/ 85612 w 189301"/>
                <a:gd name="csY2" fmla="*/ 40957 h 207008"/>
                <a:gd name="csX3" fmla="*/ 26937 w 189301"/>
                <a:gd name="csY3" fmla="*/ 69005 h 207008"/>
                <a:gd name="csX4" fmla="*/ 0 w 189301"/>
                <a:gd name="csY4" fmla="*/ 38747 h 207008"/>
                <a:gd name="csX5" fmla="*/ 88195 w 189301"/>
                <a:gd name="csY5" fmla="*/ 0 h 207008"/>
                <a:gd name="csX6" fmla="*/ 164949 w 189301"/>
                <a:gd name="csY6" fmla="*/ 84130 h 207008"/>
                <a:gd name="csX7" fmla="*/ 164949 w 189301"/>
                <a:gd name="csY7" fmla="*/ 146495 h 207008"/>
                <a:gd name="csX8" fmla="*/ 178233 w 189301"/>
                <a:gd name="csY8" fmla="*/ 160146 h 207008"/>
                <a:gd name="csX9" fmla="*/ 189302 w 189301"/>
                <a:gd name="csY9" fmla="*/ 160146 h 207008"/>
                <a:gd name="csX10" fmla="*/ 189302 w 189301"/>
                <a:gd name="csY10" fmla="*/ 201847 h 207008"/>
                <a:gd name="csX11" fmla="*/ 167158 w 189301"/>
                <a:gd name="csY11" fmla="*/ 201847 h 207008"/>
                <a:gd name="csX12" fmla="*/ 125833 w 189301"/>
                <a:gd name="csY12" fmla="*/ 179705 h 207008"/>
                <a:gd name="csX13" fmla="*/ 63101 w 189301"/>
                <a:gd name="csY13" fmla="*/ 207009 h 207008"/>
                <a:gd name="csX14" fmla="*/ 0 w 189301"/>
                <a:gd name="csY14" fmla="*/ 148711 h 207008"/>
                <a:gd name="csX15" fmla="*/ 66789 w 189301"/>
                <a:gd name="csY15" fmla="*/ 85979 h 207008"/>
                <a:gd name="csX16" fmla="*/ 46496 w 189301"/>
                <a:gd name="csY16" fmla="*/ 145390 h 207008"/>
                <a:gd name="csX17" fmla="*/ 75280 w 189301"/>
                <a:gd name="csY17" fmla="*/ 169006 h 207008"/>
                <a:gd name="csX18" fmla="*/ 120295 w 189301"/>
                <a:gd name="csY18" fmla="*/ 123246 h 207008"/>
                <a:gd name="csX19" fmla="*/ 120295 w 189301"/>
                <a:gd name="csY19" fmla="*/ 107753 h 207008"/>
                <a:gd name="csX20" fmla="*/ 83027 w 189301"/>
                <a:gd name="csY20" fmla="*/ 115868 h 207008"/>
                <a:gd name="csX21" fmla="*/ 46496 w 189301"/>
                <a:gd name="csY21" fmla="*/ 145390 h 2070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89301" h="207008">
                  <a:moveTo>
                    <a:pt x="66789" y="85979"/>
                  </a:moveTo>
                  <a:lnTo>
                    <a:pt x="120295" y="74536"/>
                  </a:lnTo>
                  <a:cubicBezTo>
                    <a:pt x="118453" y="50184"/>
                    <a:pt x="104802" y="40957"/>
                    <a:pt x="85612" y="40957"/>
                  </a:cubicBezTo>
                  <a:cubicBezTo>
                    <a:pt x="63837" y="40957"/>
                    <a:pt x="45391" y="49448"/>
                    <a:pt x="26937" y="69005"/>
                  </a:cubicBezTo>
                  <a:lnTo>
                    <a:pt x="0" y="38747"/>
                  </a:lnTo>
                  <a:cubicBezTo>
                    <a:pt x="21400" y="15133"/>
                    <a:pt x="52769" y="0"/>
                    <a:pt x="88195" y="0"/>
                  </a:cubicBezTo>
                  <a:cubicBezTo>
                    <a:pt x="132106" y="0"/>
                    <a:pt x="164949" y="25832"/>
                    <a:pt x="164949" y="84130"/>
                  </a:cubicBezTo>
                  <a:lnTo>
                    <a:pt x="164949" y="146495"/>
                  </a:lnTo>
                  <a:cubicBezTo>
                    <a:pt x="164949" y="157199"/>
                    <a:pt x="169006" y="160146"/>
                    <a:pt x="178233" y="160146"/>
                  </a:cubicBezTo>
                  <a:lnTo>
                    <a:pt x="189302" y="160146"/>
                  </a:lnTo>
                  <a:lnTo>
                    <a:pt x="189302" y="201847"/>
                  </a:lnTo>
                  <a:lnTo>
                    <a:pt x="167158" y="201847"/>
                  </a:lnTo>
                  <a:cubicBezTo>
                    <a:pt x="146496" y="201847"/>
                    <a:pt x="132842" y="193363"/>
                    <a:pt x="125833" y="179705"/>
                  </a:cubicBezTo>
                  <a:cubicBezTo>
                    <a:pt x="110332" y="198158"/>
                    <a:pt x="86348" y="207009"/>
                    <a:pt x="63101" y="207009"/>
                  </a:cubicBezTo>
                  <a:cubicBezTo>
                    <a:pt x="26568" y="207009"/>
                    <a:pt x="0" y="183026"/>
                    <a:pt x="0" y="148711"/>
                  </a:cubicBezTo>
                  <a:cubicBezTo>
                    <a:pt x="0" y="114021"/>
                    <a:pt x="26937" y="94462"/>
                    <a:pt x="66789" y="85979"/>
                  </a:cubicBezTo>
                  <a:close/>
                  <a:moveTo>
                    <a:pt x="46496" y="145390"/>
                  </a:moveTo>
                  <a:cubicBezTo>
                    <a:pt x="46496" y="159779"/>
                    <a:pt x="56090" y="169006"/>
                    <a:pt x="75280" y="169006"/>
                  </a:cubicBezTo>
                  <a:cubicBezTo>
                    <a:pt x="100368" y="169006"/>
                    <a:pt x="120295" y="154616"/>
                    <a:pt x="120295" y="123246"/>
                  </a:cubicBezTo>
                  <a:lnTo>
                    <a:pt x="120295" y="107753"/>
                  </a:lnTo>
                  <a:lnTo>
                    <a:pt x="83027" y="115868"/>
                  </a:lnTo>
                  <a:cubicBezTo>
                    <a:pt x="56090" y="121774"/>
                    <a:pt x="46496" y="131737"/>
                    <a:pt x="46496" y="145390"/>
                  </a:cubicBezTo>
                  <a:close/>
                </a:path>
              </a:pathLst>
            </a:custGeom>
            <a:solidFill>
              <a:srgbClr val="FFFFFF"/>
            </a:solidFill>
            <a:ln w="180" cap="flat">
              <a:noFill/>
              <a:prstDash val="solid"/>
              <a:miter/>
            </a:ln>
          </p:spPr>
          <p:txBody>
            <a:bodyPr/>
            <a:lstStyle/>
            <a:p>
              <a:endParaRPr lang="fi-FI"/>
            </a:p>
          </p:txBody>
        </p:sp>
        <p:sp>
          <p:nvSpPr>
            <p:cNvPr id="11" name="Vapaamuotoinen: Muoto 10">
              <a:extLst>
                <a:ext uri="{FF2B5EF4-FFF2-40B4-BE49-F238E27FC236}">
                  <a16:creationId xmlns:a16="http://schemas.microsoft.com/office/drawing/2014/main" id="{21769C85-EF78-683E-5A93-3BC4B890D171}"/>
                </a:ext>
              </a:extLst>
            </p:cNvPr>
            <p:cNvSpPr/>
            <p:nvPr/>
          </p:nvSpPr>
          <p:spPr>
            <a:xfrm>
              <a:off x="830095" y="457387"/>
              <a:ext cx="168637" cy="201841"/>
            </a:xfrm>
            <a:custGeom>
              <a:avLst/>
              <a:gdLst>
                <a:gd name="csX0" fmla="*/ 0 w 168637"/>
                <a:gd name="csY0" fmla="*/ 104058 h 201841"/>
                <a:gd name="csX1" fmla="*/ 0 w 168637"/>
                <a:gd name="csY1" fmla="*/ 0 h 201841"/>
                <a:gd name="csX2" fmla="*/ 45022 w 168637"/>
                <a:gd name="csY2" fmla="*/ 0 h 201841"/>
                <a:gd name="csX3" fmla="*/ 45022 w 168637"/>
                <a:gd name="csY3" fmla="*/ 106643 h 201841"/>
                <a:gd name="csX4" fmla="*/ 84132 w 168637"/>
                <a:gd name="csY4" fmla="*/ 159779 h 201841"/>
                <a:gd name="csX5" fmla="*/ 123616 w 168637"/>
                <a:gd name="csY5" fmla="*/ 106643 h 201841"/>
                <a:gd name="csX6" fmla="*/ 123616 w 168637"/>
                <a:gd name="csY6" fmla="*/ 0 h 201841"/>
                <a:gd name="csX7" fmla="*/ 168637 w 168637"/>
                <a:gd name="csY7" fmla="*/ 0 h 201841"/>
                <a:gd name="csX8" fmla="*/ 168637 w 168637"/>
                <a:gd name="csY8" fmla="*/ 104058 h 201841"/>
                <a:gd name="csX9" fmla="*/ 84132 w 168637"/>
                <a:gd name="csY9" fmla="*/ 201841 h 201841"/>
                <a:gd name="csX10" fmla="*/ 0 w 168637"/>
                <a:gd name="csY10" fmla="*/ 104058 h 2018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68637" h="201841">
                  <a:moveTo>
                    <a:pt x="0" y="104058"/>
                  </a:moveTo>
                  <a:lnTo>
                    <a:pt x="0" y="0"/>
                  </a:lnTo>
                  <a:lnTo>
                    <a:pt x="45022" y="0"/>
                  </a:lnTo>
                  <a:lnTo>
                    <a:pt x="45022" y="106643"/>
                  </a:lnTo>
                  <a:cubicBezTo>
                    <a:pt x="45022" y="142063"/>
                    <a:pt x="59042" y="159779"/>
                    <a:pt x="84132" y="159779"/>
                  </a:cubicBezTo>
                  <a:cubicBezTo>
                    <a:pt x="109595" y="159779"/>
                    <a:pt x="123616" y="142063"/>
                    <a:pt x="123616" y="106643"/>
                  </a:cubicBezTo>
                  <a:lnTo>
                    <a:pt x="123616" y="0"/>
                  </a:lnTo>
                  <a:lnTo>
                    <a:pt x="168637" y="0"/>
                  </a:lnTo>
                  <a:lnTo>
                    <a:pt x="168637" y="104058"/>
                  </a:lnTo>
                  <a:cubicBezTo>
                    <a:pt x="168637" y="163838"/>
                    <a:pt x="137643" y="201841"/>
                    <a:pt x="84132" y="201841"/>
                  </a:cubicBezTo>
                  <a:cubicBezTo>
                    <a:pt x="30627" y="201841"/>
                    <a:pt x="0" y="163838"/>
                    <a:pt x="0" y="104058"/>
                  </a:cubicBezTo>
                  <a:close/>
                </a:path>
              </a:pathLst>
            </a:custGeom>
            <a:solidFill>
              <a:srgbClr val="FFFFFF"/>
            </a:solidFill>
            <a:ln w="180" cap="flat">
              <a:noFill/>
              <a:prstDash val="solid"/>
              <a:miter/>
            </a:ln>
          </p:spPr>
          <p:txBody>
            <a:bodyPr/>
            <a:lstStyle/>
            <a:p>
              <a:endParaRPr lang="fi-FI"/>
            </a:p>
          </p:txBody>
        </p:sp>
        <p:sp>
          <p:nvSpPr>
            <p:cNvPr id="12" name="Vapaamuotoinen: Muoto 11">
              <a:extLst>
                <a:ext uri="{FF2B5EF4-FFF2-40B4-BE49-F238E27FC236}">
                  <a16:creationId xmlns:a16="http://schemas.microsoft.com/office/drawing/2014/main" id="{195A7878-23C7-9991-1D9B-AAEA2755E7F0}"/>
                </a:ext>
              </a:extLst>
            </p:cNvPr>
            <p:cNvSpPr/>
            <p:nvPr/>
          </p:nvSpPr>
          <p:spPr>
            <a:xfrm>
              <a:off x="1037847" y="452219"/>
              <a:ext cx="297422" cy="201846"/>
            </a:xfrm>
            <a:custGeom>
              <a:avLst/>
              <a:gdLst>
                <a:gd name="csX0" fmla="*/ 126200 w 297422"/>
                <a:gd name="csY0" fmla="*/ 201847 h 201846"/>
                <a:gd name="csX1" fmla="*/ 126200 w 297422"/>
                <a:gd name="csY1" fmla="*/ 93357 h 201846"/>
                <a:gd name="csX2" fmla="*/ 85981 w 297422"/>
                <a:gd name="csY2" fmla="*/ 41326 h 201846"/>
                <a:gd name="csX3" fmla="*/ 45022 w 297422"/>
                <a:gd name="csY3" fmla="*/ 92621 h 201846"/>
                <a:gd name="csX4" fmla="*/ 45022 w 297422"/>
                <a:gd name="csY4" fmla="*/ 201847 h 201846"/>
                <a:gd name="csX5" fmla="*/ 0 w 297422"/>
                <a:gd name="csY5" fmla="*/ 201847 h 201846"/>
                <a:gd name="csX6" fmla="*/ 0 w 297422"/>
                <a:gd name="csY6" fmla="*/ 5168 h 201846"/>
                <a:gd name="csX7" fmla="*/ 45022 w 297422"/>
                <a:gd name="csY7" fmla="*/ 5168 h 201846"/>
                <a:gd name="csX8" fmla="*/ 45022 w 297422"/>
                <a:gd name="csY8" fmla="*/ 24352 h 201846"/>
                <a:gd name="csX9" fmla="*/ 98896 w 297422"/>
                <a:gd name="csY9" fmla="*/ 0 h 201846"/>
                <a:gd name="csX10" fmla="*/ 159412 w 297422"/>
                <a:gd name="csY10" fmla="*/ 36531 h 201846"/>
                <a:gd name="csX11" fmla="*/ 224360 w 297422"/>
                <a:gd name="csY11" fmla="*/ 0 h 201846"/>
                <a:gd name="csX12" fmla="*/ 297423 w 297422"/>
                <a:gd name="csY12" fmla="*/ 93357 h 201846"/>
                <a:gd name="csX13" fmla="*/ 297423 w 297422"/>
                <a:gd name="csY13" fmla="*/ 201847 h 201846"/>
                <a:gd name="csX14" fmla="*/ 252403 w 297422"/>
                <a:gd name="csY14" fmla="*/ 201847 h 201846"/>
                <a:gd name="csX15" fmla="*/ 252403 w 297422"/>
                <a:gd name="csY15" fmla="*/ 93357 h 201846"/>
                <a:gd name="csX16" fmla="*/ 213285 w 297422"/>
                <a:gd name="csY16" fmla="*/ 41326 h 201846"/>
                <a:gd name="csX17" fmla="*/ 171222 w 297422"/>
                <a:gd name="csY17" fmla="*/ 87084 h 201846"/>
                <a:gd name="csX18" fmla="*/ 171222 w 297422"/>
                <a:gd name="csY18" fmla="*/ 93357 h 201846"/>
                <a:gd name="csX19" fmla="*/ 171222 w 297422"/>
                <a:gd name="csY19" fmla="*/ 201847 h 201846"/>
                <a:gd name="csX20" fmla="*/ 126200 w 297422"/>
                <a:gd name="csY20" fmla="*/ 201847 h 2018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97422" h="201846">
                  <a:moveTo>
                    <a:pt x="126200" y="201847"/>
                  </a:moveTo>
                  <a:lnTo>
                    <a:pt x="126200" y="93357"/>
                  </a:lnTo>
                  <a:cubicBezTo>
                    <a:pt x="126200" y="54610"/>
                    <a:pt x="109228" y="41326"/>
                    <a:pt x="85981" y="41326"/>
                  </a:cubicBezTo>
                  <a:cubicBezTo>
                    <a:pt x="64950" y="41326"/>
                    <a:pt x="45022" y="53872"/>
                    <a:pt x="45022" y="92621"/>
                  </a:cubicBezTo>
                  <a:lnTo>
                    <a:pt x="45022" y="201847"/>
                  </a:lnTo>
                  <a:lnTo>
                    <a:pt x="0" y="201847"/>
                  </a:lnTo>
                  <a:lnTo>
                    <a:pt x="0" y="5168"/>
                  </a:lnTo>
                  <a:lnTo>
                    <a:pt x="45022" y="5168"/>
                  </a:lnTo>
                  <a:lnTo>
                    <a:pt x="45022" y="24352"/>
                  </a:lnTo>
                  <a:cubicBezTo>
                    <a:pt x="58306" y="9594"/>
                    <a:pt x="77490" y="0"/>
                    <a:pt x="98896" y="0"/>
                  </a:cubicBezTo>
                  <a:cubicBezTo>
                    <a:pt x="124728" y="0"/>
                    <a:pt x="146865" y="12179"/>
                    <a:pt x="159412" y="36531"/>
                  </a:cubicBezTo>
                  <a:cubicBezTo>
                    <a:pt x="173433" y="15133"/>
                    <a:pt x="196687" y="0"/>
                    <a:pt x="224360" y="0"/>
                  </a:cubicBezTo>
                  <a:cubicBezTo>
                    <a:pt x="267903" y="0"/>
                    <a:pt x="297423" y="29889"/>
                    <a:pt x="297423" y="93357"/>
                  </a:cubicBezTo>
                  <a:lnTo>
                    <a:pt x="297423" y="201847"/>
                  </a:lnTo>
                  <a:lnTo>
                    <a:pt x="252403" y="201847"/>
                  </a:lnTo>
                  <a:lnTo>
                    <a:pt x="252403" y="93357"/>
                  </a:lnTo>
                  <a:cubicBezTo>
                    <a:pt x="252403" y="54985"/>
                    <a:pt x="237275" y="41326"/>
                    <a:pt x="213285" y="41326"/>
                  </a:cubicBezTo>
                  <a:cubicBezTo>
                    <a:pt x="192623" y="41326"/>
                    <a:pt x="173433" y="54241"/>
                    <a:pt x="171222" y="87084"/>
                  </a:cubicBezTo>
                  <a:lnTo>
                    <a:pt x="171222" y="93357"/>
                  </a:lnTo>
                  <a:lnTo>
                    <a:pt x="171222" y="201847"/>
                  </a:lnTo>
                  <a:lnTo>
                    <a:pt x="126200" y="201847"/>
                  </a:lnTo>
                  <a:close/>
                </a:path>
              </a:pathLst>
            </a:custGeom>
            <a:solidFill>
              <a:srgbClr val="FFFFFF"/>
            </a:solidFill>
            <a:ln w="180" cap="flat">
              <a:noFill/>
              <a:prstDash val="solid"/>
              <a:miter/>
            </a:ln>
          </p:spPr>
          <p:txBody>
            <a:bodyPr/>
            <a:lstStyle/>
            <a:p>
              <a:endParaRPr lang="fi-FI"/>
            </a:p>
          </p:txBody>
        </p:sp>
        <p:sp>
          <p:nvSpPr>
            <p:cNvPr id="13" name="Vapaamuotoinen: Muoto 12">
              <a:extLst>
                <a:ext uri="{FF2B5EF4-FFF2-40B4-BE49-F238E27FC236}">
                  <a16:creationId xmlns:a16="http://schemas.microsoft.com/office/drawing/2014/main" id="{E73102BB-AF32-1CD1-08EA-87546D758DBE}"/>
                </a:ext>
              </a:extLst>
            </p:cNvPr>
            <p:cNvSpPr/>
            <p:nvPr/>
          </p:nvSpPr>
          <p:spPr>
            <a:xfrm>
              <a:off x="1364426" y="452219"/>
              <a:ext cx="189299" cy="207008"/>
            </a:xfrm>
            <a:custGeom>
              <a:avLst/>
              <a:gdLst>
                <a:gd name="csX0" fmla="*/ 66789 w 189299"/>
                <a:gd name="csY0" fmla="*/ 85979 h 207008"/>
                <a:gd name="csX1" fmla="*/ 120295 w 189299"/>
                <a:gd name="csY1" fmla="*/ 74536 h 207008"/>
                <a:gd name="csX2" fmla="*/ 85610 w 189299"/>
                <a:gd name="csY2" fmla="*/ 40957 h 207008"/>
                <a:gd name="csX3" fmla="*/ 26935 w 189299"/>
                <a:gd name="csY3" fmla="*/ 69005 h 207008"/>
                <a:gd name="csX4" fmla="*/ 0 w 189299"/>
                <a:gd name="csY4" fmla="*/ 38747 h 207008"/>
                <a:gd name="csX5" fmla="*/ 88188 w 189299"/>
                <a:gd name="csY5" fmla="*/ 0 h 207008"/>
                <a:gd name="csX6" fmla="*/ 164948 w 189299"/>
                <a:gd name="csY6" fmla="*/ 84130 h 207008"/>
                <a:gd name="csX7" fmla="*/ 164948 w 189299"/>
                <a:gd name="csY7" fmla="*/ 146495 h 207008"/>
                <a:gd name="csX8" fmla="*/ 178232 w 189299"/>
                <a:gd name="csY8" fmla="*/ 160146 h 207008"/>
                <a:gd name="csX9" fmla="*/ 189300 w 189299"/>
                <a:gd name="csY9" fmla="*/ 160146 h 207008"/>
                <a:gd name="csX10" fmla="*/ 189300 w 189299"/>
                <a:gd name="csY10" fmla="*/ 201847 h 207008"/>
                <a:gd name="csX11" fmla="*/ 167158 w 189299"/>
                <a:gd name="csY11" fmla="*/ 201847 h 207008"/>
                <a:gd name="csX12" fmla="*/ 125831 w 189299"/>
                <a:gd name="csY12" fmla="*/ 179705 h 207008"/>
                <a:gd name="csX13" fmla="*/ 63099 w 189299"/>
                <a:gd name="csY13" fmla="*/ 207009 h 207008"/>
                <a:gd name="csX14" fmla="*/ 0 w 189299"/>
                <a:gd name="csY14" fmla="*/ 148711 h 207008"/>
                <a:gd name="csX15" fmla="*/ 66789 w 189299"/>
                <a:gd name="csY15" fmla="*/ 85979 h 207008"/>
                <a:gd name="csX16" fmla="*/ 46494 w 189299"/>
                <a:gd name="csY16" fmla="*/ 145390 h 207008"/>
                <a:gd name="csX17" fmla="*/ 75273 w 189299"/>
                <a:gd name="csY17" fmla="*/ 169006 h 207008"/>
                <a:gd name="csX18" fmla="*/ 120295 w 189299"/>
                <a:gd name="csY18" fmla="*/ 123246 h 207008"/>
                <a:gd name="csX19" fmla="*/ 120295 w 189299"/>
                <a:gd name="csY19" fmla="*/ 107753 h 207008"/>
                <a:gd name="csX20" fmla="*/ 83025 w 189299"/>
                <a:gd name="csY20" fmla="*/ 115868 h 207008"/>
                <a:gd name="csX21" fmla="*/ 46494 w 189299"/>
                <a:gd name="csY21" fmla="*/ 145390 h 2070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89299" h="207008">
                  <a:moveTo>
                    <a:pt x="66789" y="85979"/>
                  </a:moveTo>
                  <a:lnTo>
                    <a:pt x="120295" y="74536"/>
                  </a:lnTo>
                  <a:cubicBezTo>
                    <a:pt x="118446" y="50184"/>
                    <a:pt x="104793" y="40957"/>
                    <a:pt x="85610" y="40957"/>
                  </a:cubicBezTo>
                  <a:cubicBezTo>
                    <a:pt x="63836" y="40957"/>
                    <a:pt x="45389" y="49448"/>
                    <a:pt x="26935" y="69005"/>
                  </a:cubicBezTo>
                  <a:lnTo>
                    <a:pt x="0" y="38747"/>
                  </a:lnTo>
                  <a:cubicBezTo>
                    <a:pt x="21399" y="15133"/>
                    <a:pt x="52767" y="0"/>
                    <a:pt x="88188" y="0"/>
                  </a:cubicBezTo>
                  <a:cubicBezTo>
                    <a:pt x="132104" y="0"/>
                    <a:pt x="164948" y="25832"/>
                    <a:pt x="164948" y="84130"/>
                  </a:cubicBezTo>
                  <a:lnTo>
                    <a:pt x="164948" y="146495"/>
                  </a:lnTo>
                  <a:cubicBezTo>
                    <a:pt x="164948" y="157199"/>
                    <a:pt x="169005" y="160146"/>
                    <a:pt x="178232" y="160146"/>
                  </a:cubicBezTo>
                  <a:lnTo>
                    <a:pt x="189300" y="160146"/>
                  </a:lnTo>
                  <a:lnTo>
                    <a:pt x="189300" y="201847"/>
                  </a:lnTo>
                  <a:lnTo>
                    <a:pt x="167158" y="201847"/>
                  </a:lnTo>
                  <a:cubicBezTo>
                    <a:pt x="146494" y="201847"/>
                    <a:pt x="132843" y="193363"/>
                    <a:pt x="125831" y="179705"/>
                  </a:cubicBezTo>
                  <a:cubicBezTo>
                    <a:pt x="110331" y="198158"/>
                    <a:pt x="86346" y="207009"/>
                    <a:pt x="63099" y="207009"/>
                  </a:cubicBezTo>
                  <a:cubicBezTo>
                    <a:pt x="26568" y="207009"/>
                    <a:pt x="0" y="183026"/>
                    <a:pt x="0" y="148711"/>
                  </a:cubicBezTo>
                  <a:cubicBezTo>
                    <a:pt x="0" y="114021"/>
                    <a:pt x="26935" y="94462"/>
                    <a:pt x="66789" y="85979"/>
                  </a:cubicBezTo>
                  <a:close/>
                  <a:moveTo>
                    <a:pt x="46494" y="145390"/>
                  </a:moveTo>
                  <a:cubicBezTo>
                    <a:pt x="46494" y="159779"/>
                    <a:pt x="56088" y="169006"/>
                    <a:pt x="75273" y="169006"/>
                  </a:cubicBezTo>
                  <a:cubicBezTo>
                    <a:pt x="100369" y="169006"/>
                    <a:pt x="120295" y="154616"/>
                    <a:pt x="120295" y="123246"/>
                  </a:cubicBezTo>
                  <a:lnTo>
                    <a:pt x="120295" y="107753"/>
                  </a:lnTo>
                  <a:lnTo>
                    <a:pt x="83025" y="115868"/>
                  </a:lnTo>
                  <a:cubicBezTo>
                    <a:pt x="56088" y="121774"/>
                    <a:pt x="46494" y="131737"/>
                    <a:pt x="46494" y="145390"/>
                  </a:cubicBezTo>
                  <a:close/>
                </a:path>
              </a:pathLst>
            </a:custGeom>
            <a:solidFill>
              <a:srgbClr val="FFFFFF"/>
            </a:solidFill>
            <a:ln w="180" cap="flat">
              <a:noFill/>
              <a:prstDash val="solid"/>
              <a:miter/>
            </a:ln>
          </p:spPr>
          <p:txBody>
            <a:bodyPr/>
            <a:lstStyle/>
            <a:p>
              <a:endParaRPr lang="fi-FI"/>
            </a:p>
          </p:txBody>
        </p:sp>
      </p:grpSp>
    </p:spTree>
    <p:extLst>
      <p:ext uri="{BB962C8B-B14F-4D97-AF65-F5344CB8AC3E}">
        <p14:creationId xmlns:p14="http://schemas.microsoft.com/office/powerpoint/2010/main" val="172479743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Otsikkodia 5">
    <p:bg>
      <p:bgPr>
        <a:solidFill>
          <a:schemeClr val="accent5"/>
        </a:solidFill>
        <a:effectLst/>
      </p:bgPr>
    </p:bg>
    <p:spTree>
      <p:nvGrpSpPr>
        <p:cNvPr id="1" name=""/>
        <p:cNvGrpSpPr/>
        <p:nvPr/>
      </p:nvGrpSpPr>
      <p:grpSpPr>
        <a:xfrm>
          <a:off x="0" y="0"/>
          <a:ext cx="0" cy="0"/>
          <a:chOff x="0" y="0"/>
          <a:chExt cx="0" cy="0"/>
        </a:xfrm>
      </p:grpSpPr>
      <p:sp>
        <p:nvSpPr>
          <p:cNvPr id="32" name="Otsikko 1">
            <a:extLst>
              <a:ext uri="{FF2B5EF4-FFF2-40B4-BE49-F238E27FC236}">
                <a16:creationId xmlns:a16="http://schemas.microsoft.com/office/drawing/2014/main" id="{E505C852-459A-EE1C-4E80-BE4FA6DA44D0}"/>
              </a:ext>
            </a:extLst>
          </p:cNvPr>
          <p:cNvSpPr>
            <a:spLocks noGrp="1"/>
          </p:cNvSpPr>
          <p:nvPr>
            <p:ph type="ctrTitle" hasCustomPrompt="1"/>
          </p:nvPr>
        </p:nvSpPr>
        <p:spPr>
          <a:xfrm>
            <a:off x="785814" y="2516815"/>
            <a:ext cx="4445235" cy="1886013"/>
          </a:xfrm>
        </p:spPr>
        <p:txBody>
          <a:bodyPr anchor="ctr" anchorCtr="0"/>
          <a:lstStyle>
            <a:lvl1pPr algn="l">
              <a:lnSpc>
                <a:spcPct val="85000"/>
              </a:lnSpc>
              <a:defRPr sz="5000" spc="-50" baseline="0">
                <a:solidFill>
                  <a:schemeClr val="tx2"/>
                </a:solidFill>
              </a:defRPr>
            </a:lvl1pPr>
          </a:lstStyle>
          <a:p>
            <a:r>
              <a:rPr lang="fi-FI" noProof="0" dirty="0"/>
              <a:t>Lisää otsikko tähän</a:t>
            </a:r>
            <a:endParaRPr lang="fi-FI" dirty="0"/>
          </a:p>
        </p:txBody>
      </p:sp>
      <p:sp>
        <p:nvSpPr>
          <p:cNvPr id="4" name="Päivämäärän paikkamerkki 3">
            <a:extLst>
              <a:ext uri="{FF2B5EF4-FFF2-40B4-BE49-F238E27FC236}">
                <a16:creationId xmlns:a16="http://schemas.microsoft.com/office/drawing/2014/main" id="{F970AE1C-0273-522A-04CC-B8B18279232E}"/>
              </a:ext>
            </a:extLst>
          </p:cNvPr>
          <p:cNvSpPr>
            <a:spLocks noGrp="1"/>
          </p:cNvSpPr>
          <p:nvPr>
            <p:ph type="dt" sz="half" idx="10"/>
          </p:nvPr>
        </p:nvSpPr>
        <p:spPr>
          <a:xfrm>
            <a:off x="385365" y="6286544"/>
            <a:ext cx="835336" cy="210240"/>
          </a:xfrm>
        </p:spPr>
        <p:txBody>
          <a:bodyPr/>
          <a:lstStyle>
            <a:lvl1pPr algn="l">
              <a:defRPr sz="1200">
                <a:solidFill>
                  <a:schemeClr val="tx2"/>
                </a:solidFill>
              </a:defRPr>
            </a:lvl1pPr>
          </a:lstStyle>
          <a:p>
            <a:fld id="{B22AE830-BABB-4439-9D83-DD7816F9758B}" type="datetime1">
              <a:rPr lang="fi-FI" smtClean="0"/>
              <a:t>20.10.2026</a:t>
            </a:fld>
            <a:endParaRPr lang="fi-FI" dirty="0"/>
          </a:p>
        </p:txBody>
      </p:sp>
      <p:sp>
        <p:nvSpPr>
          <p:cNvPr id="20" name="Tekstin paikkamerkki 19">
            <a:extLst>
              <a:ext uri="{FF2B5EF4-FFF2-40B4-BE49-F238E27FC236}">
                <a16:creationId xmlns:a16="http://schemas.microsoft.com/office/drawing/2014/main" id="{6B24741A-DF63-89DF-7998-CF2D0245A469}"/>
              </a:ext>
            </a:extLst>
          </p:cNvPr>
          <p:cNvSpPr>
            <a:spLocks noGrp="1"/>
          </p:cNvSpPr>
          <p:nvPr>
            <p:ph type="body" sz="quarter" idx="14" hasCustomPrompt="1"/>
          </p:nvPr>
        </p:nvSpPr>
        <p:spPr>
          <a:xfrm>
            <a:off x="1220701" y="6287072"/>
            <a:ext cx="4472074" cy="209550"/>
          </a:xfrm>
        </p:spPr>
        <p:txBody>
          <a:bodyPr anchor="ctr" anchorCtr="0"/>
          <a:lstStyle>
            <a:lvl1pPr>
              <a:buNone/>
              <a:defRPr sz="1200">
                <a:solidFill>
                  <a:schemeClr val="tx2"/>
                </a:solidFill>
              </a:defRPr>
            </a:lvl1pPr>
            <a:lvl2pPr>
              <a:buNone/>
              <a:defRPr/>
            </a:lvl2pPr>
          </a:lstStyle>
          <a:p>
            <a:pPr lvl="0"/>
            <a:r>
              <a:rPr lang="fi-FI" dirty="0"/>
              <a:t>Lisää tekstiä tähän</a:t>
            </a:r>
          </a:p>
        </p:txBody>
      </p:sp>
      <p:sp>
        <p:nvSpPr>
          <p:cNvPr id="7" name="object 7">
            <a:extLst>
              <a:ext uri="{FF2B5EF4-FFF2-40B4-BE49-F238E27FC236}">
                <a16:creationId xmlns:a16="http://schemas.microsoft.com/office/drawing/2014/main" id="{827B1A7E-1733-CB7E-C841-A82946BC503D}"/>
              </a:ext>
              <a:ext uri="{C183D7F6-B498-43B3-948B-1728B52AA6E4}">
                <adec:decorative xmlns:adec="http://schemas.microsoft.com/office/drawing/2017/decorative" val="1"/>
              </a:ext>
            </a:extLst>
          </p:cNvPr>
          <p:cNvSpPr/>
          <p:nvPr userDrawn="1"/>
        </p:nvSpPr>
        <p:spPr>
          <a:xfrm>
            <a:off x="5376844" y="81652"/>
            <a:ext cx="1654237" cy="3308475"/>
          </a:xfrm>
          <a:custGeom>
            <a:avLst/>
            <a:gdLst/>
            <a:ahLst/>
            <a:cxnLst/>
            <a:rect l="l" t="t" r="r" b="b"/>
            <a:pathLst>
              <a:path w="2727959" h="5455920">
                <a:moveTo>
                  <a:pt x="2727665" y="0"/>
                </a:moveTo>
                <a:lnTo>
                  <a:pt x="2679170" y="422"/>
                </a:lnTo>
                <a:lnTo>
                  <a:pt x="2630879" y="1685"/>
                </a:lnTo>
                <a:lnTo>
                  <a:pt x="2582801" y="3780"/>
                </a:lnTo>
                <a:lnTo>
                  <a:pt x="2534941" y="6702"/>
                </a:lnTo>
                <a:lnTo>
                  <a:pt x="2487307" y="10444"/>
                </a:lnTo>
                <a:lnTo>
                  <a:pt x="2439906" y="14997"/>
                </a:lnTo>
                <a:lnTo>
                  <a:pt x="2392745" y="20356"/>
                </a:lnTo>
                <a:lnTo>
                  <a:pt x="2345830" y="26513"/>
                </a:lnTo>
                <a:lnTo>
                  <a:pt x="2299169" y="33462"/>
                </a:lnTo>
                <a:lnTo>
                  <a:pt x="2252769" y="41195"/>
                </a:lnTo>
                <a:lnTo>
                  <a:pt x="2206637" y="49705"/>
                </a:lnTo>
                <a:lnTo>
                  <a:pt x="2160779" y="58986"/>
                </a:lnTo>
                <a:lnTo>
                  <a:pt x="2115203" y="69030"/>
                </a:lnTo>
                <a:lnTo>
                  <a:pt x="2069915" y="79830"/>
                </a:lnTo>
                <a:lnTo>
                  <a:pt x="2024923" y="91380"/>
                </a:lnTo>
                <a:lnTo>
                  <a:pt x="1980234" y="103672"/>
                </a:lnTo>
                <a:lnTo>
                  <a:pt x="1935855" y="116700"/>
                </a:lnTo>
                <a:lnTo>
                  <a:pt x="1891792" y="130456"/>
                </a:lnTo>
                <a:lnTo>
                  <a:pt x="1848052" y="144934"/>
                </a:lnTo>
                <a:lnTo>
                  <a:pt x="1804643" y="160126"/>
                </a:lnTo>
                <a:lnTo>
                  <a:pt x="1761572" y="176026"/>
                </a:lnTo>
                <a:lnTo>
                  <a:pt x="1718845" y="192627"/>
                </a:lnTo>
                <a:lnTo>
                  <a:pt x="1676469" y="209921"/>
                </a:lnTo>
                <a:lnTo>
                  <a:pt x="1634452" y="227901"/>
                </a:lnTo>
                <a:lnTo>
                  <a:pt x="1592800" y="246562"/>
                </a:lnTo>
                <a:lnTo>
                  <a:pt x="1551521" y="265894"/>
                </a:lnTo>
                <a:lnTo>
                  <a:pt x="1510622" y="285893"/>
                </a:lnTo>
                <a:lnTo>
                  <a:pt x="1470108" y="306550"/>
                </a:lnTo>
                <a:lnTo>
                  <a:pt x="1429988" y="327859"/>
                </a:lnTo>
                <a:lnTo>
                  <a:pt x="1390269" y="349813"/>
                </a:lnTo>
                <a:lnTo>
                  <a:pt x="1350956" y="372404"/>
                </a:lnTo>
                <a:lnTo>
                  <a:pt x="1312058" y="395626"/>
                </a:lnTo>
                <a:lnTo>
                  <a:pt x="1273582" y="419472"/>
                </a:lnTo>
                <a:lnTo>
                  <a:pt x="1235533" y="443934"/>
                </a:lnTo>
                <a:lnTo>
                  <a:pt x="1197920" y="469007"/>
                </a:lnTo>
                <a:lnTo>
                  <a:pt x="1160749" y="494682"/>
                </a:lnTo>
                <a:lnTo>
                  <a:pt x="1124027" y="520953"/>
                </a:lnTo>
                <a:lnTo>
                  <a:pt x="1087762" y="547813"/>
                </a:lnTo>
                <a:lnTo>
                  <a:pt x="1051960" y="575255"/>
                </a:lnTo>
                <a:lnTo>
                  <a:pt x="1016627" y="603272"/>
                </a:lnTo>
                <a:lnTo>
                  <a:pt x="981772" y="631856"/>
                </a:lnTo>
                <a:lnTo>
                  <a:pt x="947402" y="661002"/>
                </a:lnTo>
                <a:lnTo>
                  <a:pt x="913522" y="690701"/>
                </a:lnTo>
                <a:lnTo>
                  <a:pt x="880140" y="720948"/>
                </a:lnTo>
                <a:lnTo>
                  <a:pt x="847264" y="751734"/>
                </a:lnTo>
                <a:lnTo>
                  <a:pt x="814899" y="783054"/>
                </a:lnTo>
                <a:lnTo>
                  <a:pt x="783054" y="814899"/>
                </a:lnTo>
                <a:lnTo>
                  <a:pt x="751734" y="847264"/>
                </a:lnTo>
                <a:lnTo>
                  <a:pt x="720948" y="880140"/>
                </a:lnTo>
                <a:lnTo>
                  <a:pt x="690701" y="913522"/>
                </a:lnTo>
                <a:lnTo>
                  <a:pt x="661002" y="947402"/>
                </a:lnTo>
                <a:lnTo>
                  <a:pt x="631856" y="981772"/>
                </a:lnTo>
                <a:lnTo>
                  <a:pt x="603272" y="1016627"/>
                </a:lnTo>
                <a:lnTo>
                  <a:pt x="575255" y="1051960"/>
                </a:lnTo>
                <a:lnTo>
                  <a:pt x="547813" y="1087762"/>
                </a:lnTo>
                <a:lnTo>
                  <a:pt x="520953" y="1124027"/>
                </a:lnTo>
                <a:lnTo>
                  <a:pt x="494682" y="1160749"/>
                </a:lnTo>
                <a:lnTo>
                  <a:pt x="469007" y="1197920"/>
                </a:lnTo>
                <a:lnTo>
                  <a:pt x="443934" y="1235533"/>
                </a:lnTo>
                <a:lnTo>
                  <a:pt x="419472" y="1273582"/>
                </a:lnTo>
                <a:lnTo>
                  <a:pt x="395626" y="1312058"/>
                </a:lnTo>
                <a:lnTo>
                  <a:pt x="372404" y="1350956"/>
                </a:lnTo>
                <a:lnTo>
                  <a:pt x="349813" y="1390269"/>
                </a:lnTo>
                <a:lnTo>
                  <a:pt x="327859" y="1429988"/>
                </a:lnTo>
                <a:lnTo>
                  <a:pt x="306550" y="1470108"/>
                </a:lnTo>
                <a:lnTo>
                  <a:pt x="285893" y="1510622"/>
                </a:lnTo>
                <a:lnTo>
                  <a:pt x="265894" y="1551521"/>
                </a:lnTo>
                <a:lnTo>
                  <a:pt x="246562" y="1592800"/>
                </a:lnTo>
                <a:lnTo>
                  <a:pt x="227901" y="1634452"/>
                </a:lnTo>
                <a:lnTo>
                  <a:pt x="209921" y="1676469"/>
                </a:lnTo>
                <a:lnTo>
                  <a:pt x="192627" y="1718845"/>
                </a:lnTo>
                <a:lnTo>
                  <a:pt x="176026" y="1761572"/>
                </a:lnTo>
                <a:lnTo>
                  <a:pt x="160126" y="1804643"/>
                </a:lnTo>
                <a:lnTo>
                  <a:pt x="144934" y="1848052"/>
                </a:lnTo>
                <a:lnTo>
                  <a:pt x="130456" y="1891792"/>
                </a:lnTo>
                <a:lnTo>
                  <a:pt x="116700" y="1935855"/>
                </a:lnTo>
                <a:lnTo>
                  <a:pt x="103672" y="1980234"/>
                </a:lnTo>
                <a:lnTo>
                  <a:pt x="91380" y="2024923"/>
                </a:lnTo>
                <a:lnTo>
                  <a:pt x="79830" y="2069915"/>
                </a:lnTo>
                <a:lnTo>
                  <a:pt x="69030" y="2115203"/>
                </a:lnTo>
                <a:lnTo>
                  <a:pt x="58986" y="2160779"/>
                </a:lnTo>
                <a:lnTo>
                  <a:pt x="49705" y="2206637"/>
                </a:lnTo>
                <a:lnTo>
                  <a:pt x="41195" y="2252769"/>
                </a:lnTo>
                <a:lnTo>
                  <a:pt x="33462" y="2299169"/>
                </a:lnTo>
                <a:lnTo>
                  <a:pt x="26513" y="2345830"/>
                </a:lnTo>
                <a:lnTo>
                  <a:pt x="20356" y="2392745"/>
                </a:lnTo>
                <a:lnTo>
                  <a:pt x="14997" y="2439906"/>
                </a:lnTo>
                <a:lnTo>
                  <a:pt x="10444" y="2487307"/>
                </a:lnTo>
                <a:lnTo>
                  <a:pt x="6702" y="2534941"/>
                </a:lnTo>
                <a:lnTo>
                  <a:pt x="3780" y="2582801"/>
                </a:lnTo>
                <a:lnTo>
                  <a:pt x="1685" y="2630879"/>
                </a:lnTo>
                <a:lnTo>
                  <a:pt x="422" y="2679170"/>
                </a:lnTo>
                <a:lnTo>
                  <a:pt x="0" y="2727665"/>
                </a:lnTo>
                <a:lnTo>
                  <a:pt x="422" y="2776160"/>
                </a:lnTo>
                <a:lnTo>
                  <a:pt x="1685" y="2824450"/>
                </a:lnTo>
                <a:lnTo>
                  <a:pt x="3780" y="2872528"/>
                </a:lnTo>
                <a:lnTo>
                  <a:pt x="6702" y="2920388"/>
                </a:lnTo>
                <a:lnTo>
                  <a:pt x="10444" y="2968021"/>
                </a:lnTo>
                <a:lnTo>
                  <a:pt x="14997" y="3015422"/>
                </a:lnTo>
                <a:lnTo>
                  <a:pt x="20356" y="3062583"/>
                </a:lnTo>
                <a:lnTo>
                  <a:pt x="26513" y="3109498"/>
                </a:lnTo>
                <a:lnTo>
                  <a:pt x="33462" y="3156158"/>
                </a:lnTo>
                <a:lnTo>
                  <a:pt x="41195" y="3202558"/>
                </a:lnTo>
                <a:lnTo>
                  <a:pt x="49705" y="3248690"/>
                </a:lnTo>
                <a:lnTo>
                  <a:pt x="58986" y="3294548"/>
                </a:lnTo>
                <a:lnTo>
                  <a:pt x="69030" y="3340124"/>
                </a:lnTo>
                <a:lnTo>
                  <a:pt x="79830" y="3385411"/>
                </a:lnTo>
                <a:lnTo>
                  <a:pt x="91380" y="3430403"/>
                </a:lnTo>
                <a:lnTo>
                  <a:pt x="103672" y="3475092"/>
                </a:lnTo>
                <a:lnTo>
                  <a:pt x="116700" y="3519471"/>
                </a:lnTo>
                <a:lnTo>
                  <a:pt x="130456" y="3563534"/>
                </a:lnTo>
                <a:lnTo>
                  <a:pt x="144934" y="3607273"/>
                </a:lnTo>
                <a:lnTo>
                  <a:pt x="160126" y="3650682"/>
                </a:lnTo>
                <a:lnTo>
                  <a:pt x="176026" y="3693753"/>
                </a:lnTo>
                <a:lnTo>
                  <a:pt x="192627" y="3736480"/>
                </a:lnTo>
                <a:lnTo>
                  <a:pt x="209921" y="3778855"/>
                </a:lnTo>
                <a:lnTo>
                  <a:pt x="227901" y="3820872"/>
                </a:lnTo>
                <a:lnTo>
                  <a:pt x="246562" y="3862523"/>
                </a:lnTo>
                <a:lnTo>
                  <a:pt x="265894" y="3903802"/>
                </a:lnTo>
                <a:lnTo>
                  <a:pt x="285893" y="3944702"/>
                </a:lnTo>
                <a:lnTo>
                  <a:pt x="306550" y="3985215"/>
                </a:lnTo>
                <a:lnTo>
                  <a:pt x="327859" y="4025335"/>
                </a:lnTo>
                <a:lnTo>
                  <a:pt x="349813" y="4065055"/>
                </a:lnTo>
                <a:lnTo>
                  <a:pt x="372404" y="4104367"/>
                </a:lnTo>
                <a:lnTo>
                  <a:pt x="395626" y="4143265"/>
                </a:lnTo>
                <a:lnTo>
                  <a:pt x="419472" y="4181741"/>
                </a:lnTo>
                <a:lnTo>
                  <a:pt x="443934" y="4219789"/>
                </a:lnTo>
                <a:lnTo>
                  <a:pt x="469007" y="4257402"/>
                </a:lnTo>
                <a:lnTo>
                  <a:pt x="494682" y="4294573"/>
                </a:lnTo>
                <a:lnTo>
                  <a:pt x="520953" y="4331295"/>
                </a:lnTo>
                <a:lnTo>
                  <a:pt x="547813" y="4367560"/>
                </a:lnTo>
                <a:lnTo>
                  <a:pt x="575255" y="4403362"/>
                </a:lnTo>
                <a:lnTo>
                  <a:pt x="603272" y="4438694"/>
                </a:lnTo>
                <a:lnTo>
                  <a:pt x="631856" y="4473549"/>
                </a:lnTo>
                <a:lnTo>
                  <a:pt x="661002" y="4507920"/>
                </a:lnTo>
                <a:lnTo>
                  <a:pt x="690701" y="4541800"/>
                </a:lnTo>
                <a:lnTo>
                  <a:pt x="720948" y="4575181"/>
                </a:lnTo>
                <a:lnTo>
                  <a:pt x="751734" y="4608058"/>
                </a:lnTo>
                <a:lnTo>
                  <a:pt x="783054" y="4640422"/>
                </a:lnTo>
                <a:lnTo>
                  <a:pt x="814899" y="4672267"/>
                </a:lnTo>
                <a:lnTo>
                  <a:pt x="847264" y="4703587"/>
                </a:lnTo>
                <a:lnTo>
                  <a:pt x="880140" y="4734373"/>
                </a:lnTo>
                <a:lnTo>
                  <a:pt x="913522" y="4764620"/>
                </a:lnTo>
                <a:lnTo>
                  <a:pt x="947402" y="4794319"/>
                </a:lnTo>
                <a:lnTo>
                  <a:pt x="981772" y="4823464"/>
                </a:lnTo>
                <a:lnTo>
                  <a:pt x="1016627" y="4852049"/>
                </a:lnTo>
                <a:lnTo>
                  <a:pt x="1051960" y="4880066"/>
                </a:lnTo>
                <a:lnTo>
                  <a:pt x="1087762" y="4907507"/>
                </a:lnTo>
                <a:lnTo>
                  <a:pt x="1124027" y="4934367"/>
                </a:lnTo>
                <a:lnTo>
                  <a:pt x="1160749" y="4960638"/>
                </a:lnTo>
                <a:lnTo>
                  <a:pt x="1197920" y="4986314"/>
                </a:lnTo>
                <a:lnTo>
                  <a:pt x="1235533" y="5011386"/>
                </a:lnTo>
                <a:lnTo>
                  <a:pt x="1273582" y="5035848"/>
                </a:lnTo>
                <a:lnTo>
                  <a:pt x="1312058" y="5059694"/>
                </a:lnTo>
                <a:lnTo>
                  <a:pt x="1350956" y="5082916"/>
                </a:lnTo>
                <a:lnTo>
                  <a:pt x="1390269" y="5105508"/>
                </a:lnTo>
                <a:lnTo>
                  <a:pt x="1429988" y="5127461"/>
                </a:lnTo>
                <a:lnTo>
                  <a:pt x="1470108" y="5148770"/>
                </a:lnTo>
                <a:lnTo>
                  <a:pt x="1510622" y="5169427"/>
                </a:lnTo>
                <a:lnTo>
                  <a:pt x="1551521" y="5189426"/>
                </a:lnTo>
                <a:lnTo>
                  <a:pt x="1592800" y="5208758"/>
                </a:lnTo>
                <a:lnTo>
                  <a:pt x="1634452" y="5227419"/>
                </a:lnTo>
                <a:lnTo>
                  <a:pt x="1676469" y="5245399"/>
                </a:lnTo>
                <a:lnTo>
                  <a:pt x="1718845" y="5262693"/>
                </a:lnTo>
                <a:lnTo>
                  <a:pt x="1761572" y="5279294"/>
                </a:lnTo>
                <a:lnTo>
                  <a:pt x="1804643" y="5295193"/>
                </a:lnTo>
                <a:lnTo>
                  <a:pt x="1848052" y="5310386"/>
                </a:lnTo>
                <a:lnTo>
                  <a:pt x="1891792" y="5324864"/>
                </a:lnTo>
                <a:lnTo>
                  <a:pt x="1935855" y="5338620"/>
                </a:lnTo>
                <a:lnTo>
                  <a:pt x="1980234" y="5351648"/>
                </a:lnTo>
                <a:lnTo>
                  <a:pt x="2024923" y="5363940"/>
                </a:lnTo>
                <a:lnTo>
                  <a:pt x="2069915" y="5375490"/>
                </a:lnTo>
                <a:lnTo>
                  <a:pt x="2115203" y="5386290"/>
                </a:lnTo>
                <a:lnTo>
                  <a:pt x="2160779" y="5396334"/>
                </a:lnTo>
                <a:lnTo>
                  <a:pt x="2206637" y="5405615"/>
                </a:lnTo>
                <a:lnTo>
                  <a:pt x="2252769" y="5414125"/>
                </a:lnTo>
                <a:lnTo>
                  <a:pt x="2299169" y="5421858"/>
                </a:lnTo>
                <a:lnTo>
                  <a:pt x="2345830" y="5428806"/>
                </a:lnTo>
                <a:lnTo>
                  <a:pt x="2392745" y="5434964"/>
                </a:lnTo>
                <a:lnTo>
                  <a:pt x="2439906" y="5440322"/>
                </a:lnTo>
                <a:lnTo>
                  <a:pt x="2487307" y="5444876"/>
                </a:lnTo>
                <a:lnTo>
                  <a:pt x="2534941" y="5448617"/>
                </a:lnTo>
                <a:lnTo>
                  <a:pt x="2582801" y="5451539"/>
                </a:lnTo>
                <a:lnTo>
                  <a:pt x="2630879" y="5453635"/>
                </a:lnTo>
                <a:lnTo>
                  <a:pt x="2679170" y="5454898"/>
                </a:lnTo>
                <a:lnTo>
                  <a:pt x="2727665" y="5455320"/>
                </a:lnTo>
                <a:lnTo>
                  <a:pt x="2727665" y="0"/>
                </a:lnTo>
                <a:close/>
              </a:path>
            </a:pathLst>
          </a:custGeom>
          <a:solidFill>
            <a:srgbClr val="FFFFFF"/>
          </a:solidFill>
        </p:spPr>
        <p:txBody>
          <a:bodyPr wrap="square" lIns="0" tIns="0" rIns="0" bIns="0" rtlCol="0"/>
          <a:lstStyle/>
          <a:p>
            <a:pPr algn="l" rtl="0"/>
            <a:endParaRPr/>
          </a:p>
        </p:txBody>
      </p:sp>
      <p:sp>
        <p:nvSpPr>
          <p:cNvPr id="16" name="object 10">
            <a:extLst>
              <a:ext uri="{FF2B5EF4-FFF2-40B4-BE49-F238E27FC236}">
                <a16:creationId xmlns:a16="http://schemas.microsoft.com/office/drawing/2014/main" id="{06E9212B-E2AB-15E3-5215-52168A640514}"/>
              </a:ext>
              <a:ext uri="{C183D7F6-B498-43B3-948B-1728B52AA6E4}">
                <adec:decorative xmlns:adec="http://schemas.microsoft.com/office/drawing/2017/decorative" val="1"/>
              </a:ext>
            </a:extLst>
          </p:cNvPr>
          <p:cNvSpPr/>
          <p:nvPr userDrawn="1"/>
        </p:nvSpPr>
        <p:spPr>
          <a:xfrm>
            <a:off x="7100669" y="81652"/>
            <a:ext cx="1654237" cy="3308475"/>
          </a:xfrm>
          <a:custGeom>
            <a:avLst/>
            <a:gdLst/>
            <a:ahLst/>
            <a:cxnLst/>
            <a:rect l="l" t="t" r="r" b="b"/>
            <a:pathLst>
              <a:path w="2727959" h="5455920">
                <a:moveTo>
                  <a:pt x="2727665" y="0"/>
                </a:moveTo>
                <a:lnTo>
                  <a:pt x="2679170" y="422"/>
                </a:lnTo>
                <a:lnTo>
                  <a:pt x="2630879" y="1685"/>
                </a:lnTo>
                <a:lnTo>
                  <a:pt x="2582801" y="3780"/>
                </a:lnTo>
                <a:lnTo>
                  <a:pt x="2534941" y="6702"/>
                </a:lnTo>
                <a:lnTo>
                  <a:pt x="2487307" y="10444"/>
                </a:lnTo>
                <a:lnTo>
                  <a:pt x="2439906" y="14997"/>
                </a:lnTo>
                <a:lnTo>
                  <a:pt x="2392745" y="20356"/>
                </a:lnTo>
                <a:lnTo>
                  <a:pt x="2345830" y="26513"/>
                </a:lnTo>
                <a:lnTo>
                  <a:pt x="2299169" y="33462"/>
                </a:lnTo>
                <a:lnTo>
                  <a:pt x="2252769" y="41195"/>
                </a:lnTo>
                <a:lnTo>
                  <a:pt x="2206637" y="49705"/>
                </a:lnTo>
                <a:lnTo>
                  <a:pt x="2160779" y="58986"/>
                </a:lnTo>
                <a:lnTo>
                  <a:pt x="2115203" y="69030"/>
                </a:lnTo>
                <a:lnTo>
                  <a:pt x="2069915" y="79830"/>
                </a:lnTo>
                <a:lnTo>
                  <a:pt x="2024923" y="91380"/>
                </a:lnTo>
                <a:lnTo>
                  <a:pt x="1980234" y="103672"/>
                </a:lnTo>
                <a:lnTo>
                  <a:pt x="1935855" y="116700"/>
                </a:lnTo>
                <a:lnTo>
                  <a:pt x="1891792" y="130456"/>
                </a:lnTo>
                <a:lnTo>
                  <a:pt x="1848052" y="144934"/>
                </a:lnTo>
                <a:lnTo>
                  <a:pt x="1804643" y="160126"/>
                </a:lnTo>
                <a:lnTo>
                  <a:pt x="1761572" y="176026"/>
                </a:lnTo>
                <a:lnTo>
                  <a:pt x="1718845" y="192627"/>
                </a:lnTo>
                <a:lnTo>
                  <a:pt x="1676469" y="209921"/>
                </a:lnTo>
                <a:lnTo>
                  <a:pt x="1634452" y="227901"/>
                </a:lnTo>
                <a:lnTo>
                  <a:pt x="1592800" y="246562"/>
                </a:lnTo>
                <a:lnTo>
                  <a:pt x="1551521" y="265894"/>
                </a:lnTo>
                <a:lnTo>
                  <a:pt x="1510622" y="285893"/>
                </a:lnTo>
                <a:lnTo>
                  <a:pt x="1470108" y="306550"/>
                </a:lnTo>
                <a:lnTo>
                  <a:pt x="1429988" y="327859"/>
                </a:lnTo>
                <a:lnTo>
                  <a:pt x="1390269" y="349813"/>
                </a:lnTo>
                <a:lnTo>
                  <a:pt x="1350956" y="372404"/>
                </a:lnTo>
                <a:lnTo>
                  <a:pt x="1312058" y="395626"/>
                </a:lnTo>
                <a:lnTo>
                  <a:pt x="1273582" y="419472"/>
                </a:lnTo>
                <a:lnTo>
                  <a:pt x="1235533" y="443934"/>
                </a:lnTo>
                <a:lnTo>
                  <a:pt x="1197920" y="469007"/>
                </a:lnTo>
                <a:lnTo>
                  <a:pt x="1160749" y="494682"/>
                </a:lnTo>
                <a:lnTo>
                  <a:pt x="1124027" y="520953"/>
                </a:lnTo>
                <a:lnTo>
                  <a:pt x="1087762" y="547813"/>
                </a:lnTo>
                <a:lnTo>
                  <a:pt x="1051960" y="575255"/>
                </a:lnTo>
                <a:lnTo>
                  <a:pt x="1016627" y="603272"/>
                </a:lnTo>
                <a:lnTo>
                  <a:pt x="981772" y="631856"/>
                </a:lnTo>
                <a:lnTo>
                  <a:pt x="947402" y="661002"/>
                </a:lnTo>
                <a:lnTo>
                  <a:pt x="913522" y="690701"/>
                </a:lnTo>
                <a:lnTo>
                  <a:pt x="880140" y="720948"/>
                </a:lnTo>
                <a:lnTo>
                  <a:pt x="847264" y="751734"/>
                </a:lnTo>
                <a:lnTo>
                  <a:pt x="814899" y="783054"/>
                </a:lnTo>
                <a:lnTo>
                  <a:pt x="783054" y="814899"/>
                </a:lnTo>
                <a:lnTo>
                  <a:pt x="751734" y="847264"/>
                </a:lnTo>
                <a:lnTo>
                  <a:pt x="720948" y="880140"/>
                </a:lnTo>
                <a:lnTo>
                  <a:pt x="690701" y="913522"/>
                </a:lnTo>
                <a:lnTo>
                  <a:pt x="661002" y="947402"/>
                </a:lnTo>
                <a:lnTo>
                  <a:pt x="631856" y="981772"/>
                </a:lnTo>
                <a:lnTo>
                  <a:pt x="603272" y="1016627"/>
                </a:lnTo>
                <a:lnTo>
                  <a:pt x="575255" y="1051960"/>
                </a:lnTo>
                <a:lnTo>
                  <a:pt x="547813" y="1087762"/>
                </a:lnTo>
                <a:lnTo>
                  <a:pt x="520953" y="1124027"/>
                </a:lnTo>
                <a:lnTo>
                  <a:pt x="494682" y="1160749"/>
                </a:lnTo>
                <a:lnTo>
                  <a:pt x="469007" y="1197920"/>
                </a:lnTo>
                <a:lnTo>
                  <a:pt x="443934" y="1235533"/>
                </a:lnTo>
                <a:lnTo>
                  <a:pt x="419472" y="1273582"/>
                </a:lnTo>
                <a:lnTo>
                  <a:pt x="395626" y="1312058"/>
                </a:lnTo>
                <a:lnTo>
                  <a:pt x="372404" y="1350956"/>
                </a:lnTo>
                <a:lnTo>
                  <a:pt x="349813" y="1390269"/>
                </a:lnTo>
                <a:lnTo>
                  <a:pt x="327859" y="1429988"/>
                </a:lnTo>
                <a:lnTo>
                  <a:pt x="306550" y="1470108"/>
                </a:lnTo>
                <a:lnTo>
                  <a:pt x="285893" y="1510622"/>
                </a:lnTo>
                <a:lnTo>
                  <a:pt x="265894" y="1551521"/>
                </a:lnTo>
                <a:lnTo>
                  <a:pt x="246562" y="1592800"/>
                </a:lnTo>
                <a:lnTo>
                  <a:pt x="227901" y="1634452"/>
                </a:lnTo>
                <a:lnTo>
                  <a:pt x="209921" y="1676469"/>
                </a:lnTo>
                <a:lnTo>
                  <a:pt x="192627" y="1718845"/>
                </a:lnTo>
                <a:lnTo>
                  <a:pt x="176026" y="1761572"/>
                </a:lnTo>
                <a:lnTo>
                  <a:pt x="160126" y="1804643"/>
                </a:lnTo>
                <a:lnTo>
                  <a:pt x="144934" y="1848052"/>
                </a:lnTo>
                <a:lnTo>
                  <a:pt x="130456" y="1891792"/>
                </a:lnTo>
                <a:lnTo>
                  <a:pt x="116700" y="1935855"/>
                </a:lnTo>
                <a:lnTo>
                  <a:pt x="103672" y="1980234"/>
                </a:lnTo>
                <a:lnTo>
                  <a:pt x="91380" y="2024923"/>
                </a:lnTo>
                <a:lnTo>
                  <a:pt x="79830" y="2069915"/>
                </a:lnTo>
                <a:lnTo>
                  <a:pt x="69030" y="2115203"/>
                </a:lnTo>
                <a:lnTo>
                  <a:pt x="58986" y="2160779"/>
                </a:lnTo>
                <a:lnTo>
                  <a:pt x="49705" y="2206637"/>
                </a:lnTo>
                <a:lnTo>
                  <a:pt x="41195" y="2252769"/>
                </a:lnTo>
                <a:lnTo>
                  <a:pt x="33462" y="2299169"/>
                </a:lnTo>
                <a:lnTo>
                  <a:pt x="26513" y="2345830"/>
                </a:lnTo>
                <a:lnTo>
                  <a:pt x="20356" y="2392745"/>
                </a:lnTo>
                <a:lnTo>
                  <a:pt x="14997" y="2439906"/>
                </a:lnTo>
                <a:lnTo>
                  <a:pt x="10444" y="2487307"/>
                </a:lnTo>
                <a:lnTo>
                  <a:pt x="6702" y="2534941"/>
                </a:lnTo>
                <a:lnTo>
                  <a:pt x="3780" y="2582801"/>
                </a:lnTo>
                <a:lnTo>
                  <a:pt x="1685" y="2630879"/>
                </a:lnTo>
                <a:lnTo>
                  <a:pt x="422" y="2679170"/>
                </a:lnTo>
                <a:lnTo>
                  <a:pt x="0" y="2727665"/>
                </a:lnTo>
                <a:lnTo>
                  <a:pt x="422" y="2776160"/>
                </a:lnTo>
                <a:lnTo>
                  <a:pt x="1685" y="2824450"/>
                </a:lnTo>
                <a:lnTo>
                  <a:pt x="3780" y="2872528"/>
                </a:lnTo>
                <a:lnTo>
                  <a:pt x="6702" y="2920388"/>
                </a:lnTo>
                <a:lnTo>
                  <a:pt x="10444" y="2968021"/>
                </a:lnTo>
                <a:lnTo>
                  <a:pt x="14997" y="3015422"/>
                </a:lnTo>
                <a:lnTo>
                  <a:pt x="20356" y="3062583"/>
                </a:lnTo>
                <a:lnTo>
                  <a:pt x="26513" y="3109498"/>
                </a:lnTo>
                <a:lnTo>
                  <a:pt x="33462" y="3156158"/>
                </a:lnTo>
                <a:lnTo>
                  <a:pt x="41195" y="3202558"/>
                </a:lnTo>
                <a:lnTo>
                  <a:pt x="49705" y="3248690"/>
                </a:lnTo>
                <a:lnTo>
                  <a:pt x="58986" y="3294548"/>
                </a:lnTo>
                <a:lnTo>
                  <a:pt x="69030" y="3340124"/>
                </a:lnTo>
                <a:lnTo>
                  <a:pt x="79830" y="3385411"/>
                </a:lnTo>
                <a:lnTo>
                  <a:pt x="91380" y="3430403"/>
                </a:lnTo>
                <a:lnTo>
                  <a:pt x="103672" y="3475092"/>
                </a:lnTo>
                <a:lnTo>
                  <a:pt x="116700" y="3519471"/>
                </a:lnTo>
                <a:lnTo>
                  <a:pt x="130456" y="3563534"/>
                </a:lnTo>
                <a:lnTo>
                  <a:pt x="144934" y="3607273"/>
                </a:lnTo>
                <a:lnTo>
                  <a:pt x="160126" y="3650682"/>
                </a:lnTo>
                <a:lnTo>
                  <a:pt x="176026" y="3693753"/>
                </a:lnTo>
                <a:lnTo>
                  <a:pt x="192627" y="3736480"/>
                </a:lnTo>
                <a:lnTo>
                  <a:pt x="209921" y="3778855"/>
                </a:lnTo>
                <a:lnTo>
                  <a:pt x="227901" y="3820872"/>
                </a:lnTo>
                <a:lnTo>
                  <a:pt x="246562" y="3862523"/>
                </a:lnTo>
                <a:lnTo>
                  <a:pt x="265894" y="3903802"/>
                </a:lnTo>
                <a:lnTo>
                  <a:pt x="285893" y="3944702"/>
                </a:lnTo>
                <a:lnTo>
                  <a:pt x="306550" y="3985215"/>
                </a:lnTo>
                <a:lnTo>
                  <a:pt x="327859" y="4025335"/>
                </a:lnTo>
                <a:lnTo>
                  <a:pt x="349813" y="4065055"/>
                </a:lnTo>
                <a:lnTo>
                  <a:pt x="372404" y="4104367"/>
                </a:lnTo>
                <a:lnTo>
                  <a:pt x="395626" y="4143265"/>
                </a:lnTo>
                <a:lnTo>
                  <a:pt x="419472" y="4181741"/>
                </a:lnTo>
                <a:lnTo>
                  <a:pt x="443934" y="4219789"/>
                </a:lnTo>
                <a:lnTo>
                  <a:pt x="469007" y="4257402"/>
                </a:lnTo>
                <a:lnTo>
                  <a:pt x="494682" y="4294573"/>
                </a:lnTo>
                <a:lnTo>
                  <a:pt x="520953" y="4331295"/>
                </a:lnTo>
                <a:lnTo>
                  <a:pt x="547813" y="4367560"/>
                </a:lnTo>
                <a:lnTo>
                  <a:pt x="575255" y="4403362"/>
                </a:lnTo>
                <a:lnTo>
                  <a:pt x="603272" y="4438694"/>
                </a:lnTo>
                <a:lnTo>
                  <a:pt x="631856" y="4473549"/>
                </a:lnTo>
                <a:lnTo>
                  <a:pt x="661002" y="4507920"/>
                </a:lnTo>
                <a:lnTo>
                  <a:pt x="690701" y="4541800"/>
                </a:lnTo>
                <a:lnTo>
                  <a:pt x="720948" y="4575181"/>
                </a:lnTo>
                <a:lnTo>
                  <a:pt x="751734" y="4608058"/>
                </a:lnTo>
                <a:lnTo>
                  <a:pt x="783054" y="4640422"/>
                </a:lnTo>
                <a:lnTo>
                  <a:pt x="814899" y="4672267"/>
                </a:lnTo>
                <a:lnTo>
                  <a:pt x="847264" y="4703587"/>
                </a:lnTo>
                <a:lnTo>
                  <a:pt x="880140" y="4734373"/>
                </a:lnTo>
                <a:lnTo>
                  <a:pt x="913522" y="4764620"/>
                </a:lnTo>
                <a:lnTo>
                  <a:pt x="947402" y="4794319"/>
                </a:lnTo>
                <a:lnTo>
                  <a:pt x="981772" y="4823464"/>
                </a:lnTo>
                <a:lnTo>
                  <a:pt x="1016627" y="4852049"/>
                </a:lnTo>
                <a:lnTo>
                  <a:pt x="1051960" y="4880066"/>
                </a:lnTo>
                <a:lnTo>
                  <a:pt x="1087762" y="4907507"/>
                </a:lnTo>
                <a:lnTo>
                  <a:pt x="1124027" y="4934367"/>
                </a:lnTo>
                <a:lnTo>
                  <a:pt x="1160749" y="4960638"/>
                </a:lnTo>
                <a:lnTo>
                  <a:pt x="1197920" y="4986314"/>
                </a:lnTo>
                <a:lnTo>
                  <a:pt x="1235533" y="5011386"/>
                </a:lnTo>
                <a:lnTo>
                  <a:pt x="1273582" y="5035848"/>
                </a:lnTo>
                <a:lnTo>
                  <a:pt x="1312058" y="5059694"/>
                </a:lnTo>
                <a:lnTo>
                  <a:pt x="1350956" y="5082916"/>
                </a:lnTo>
                <a:lnTo>
                  <a:pt x="1390269" y="5105508"/>
                </a:lnTo>
                <a:lnTo>
                  <a:pt x="1429988" y="5127461"/>
                </a:lnTo>
                <a:lnTo>
                  <a:pt x="1470108" y="5148770"/>
                </a:lnTo>
                <a:lnTo>
                  <a:pt x="1510622" y="5169427"/>
                </a:lnTo>
                <a:lnTo>
                  <a:pt x="1551521" y="5189426"/>
                </a:lnTo>
                <a:lnTo>
                  <a:pt x="1592800" y="5208758"/>
                </a:lnTo>
                <a:lnTo>
                  <a:pt x="1634452" y="5227419"/>
                </a:lnTo>
                <a:lnTo>
                  <a:pt x="1676469" y="5245399"/>
                </a:lnTo>
                <a:lnTo>
                  <a:pt x="1718845" y="5262693"/>
                </a:lnTo>
                <a:lnTo>
                  <a:pt x="1761572" y="5279294"/>
                </a:lnTo>
                <a:lnTo>
                  <a:pt x="1804643" y="5295193"/>
                </a:lnTo>
                <a:lnTo>
                  <a:pt x="1848052" y="5310386"/>
                </a:lnTo>
                <a:lnTo>
                  <a:pt x="1891792" y="5324864"/>
                </a:lnTo>
                <a:lnTo>
                  <a:pt x="1935855" y="5338620"/>
                </a:lnTo>
                <a:lnTo>
                  <a:pt x="1980234" y="5351648"/>
                </a:lnTo>
                <a:lnTo>
                  <a:pt x="2024923" y="5363940"/>
                </a:lnTo>
                <a:lnTo>
                  <a:pt x="2069915" y="5375490"/>
                </a:lnTo>
                <a:lnTo>
                  <a:pt x="2115203" y="5386290"/>
                </a:lnTo>
                <a:lnTo>
                  <a:pt x="2160779" y="5396334"/>
                </a:lnTo>
                <a:lnTo>
                  <a:pt x="2206637" y="5405615"/>
                </a:lnTo>
                <a:lnTo>
                  <a:pt x="2252769" y="5414125"/>
                </a:lnTo>
                <a:lnTo>
                  <a:pt x="2299169" y="5421858"/>
                </a:lnTo>
                <a:lnTo>
                  <a:pt x="2345830" y="5428806"/>
                </a:lnTo>
                <a:lnTo>
                  <a:pt x="2392745" y="5434964"/>
                </a:lnTo>
                <a:lnTo>
                  <a:pt x="2439906" y="5440322"/>
                </a:lnTo>
                <a:lnTo>
                  <a:pt x="2487307" y="5444876"/>
                </a:lnTo>
                <a:lnTo>
                  <a:pt x="2534941" y="5448617"/>
                </a:lnTo>
                <a:lnTo>
                  <a:pt x="2582801" y="5451539"/>
                </a:lnTo>
                <a:lnTo>
                  <a:pt x="2630879" y="5453635"/>
                </a:lnTo>
                <a:lnTo>
                  <a:pt x="2679170" y="5454898"/>
                </a:lnTo>
                <a:lnTo>
                  <a:pt x="2727665" y="5455320"/>
                </a:lnTo>
                <a:lnTo>
                  <a:pt x="2727665" y="0"/>
                </a:lnTo>
                <a:close/>
              </a:path>
            </a:pathLst>
          </a:custGeom>
          <a:solidFill>
            <a:srgbClr val="FFFFFF"/>
          </a:solidFill>
        </p:spPr>
        <p:txBody>
          <a:bodyPr wrap="square" lIns="0" tIns="0" rIns="0" bIns="0" rtlCol="0"/>
          <a:lstStyle/>
          <a:p>
            <a:endParaRPr/>
          </a:p>
        </p:txBody>
      </p:sp>
      <p:grpSp>
        <p:nvGrpSpPr>
          <p:cNvPr id="25" name="Group 24">
            <a:extLst>
              <a:ext uri="{FF2B5EF4-FFF2-40B4-BE49-F238E27FC236}">
                <a16:creationId xmlns:a16="http://schemas.microsoft.com/office/drawing/2014/main" id="{28FEA7FD-6216-5931-0337-6A4AA2B3C302}"/>
              </a:ext>
              <a:ext uri="{C183D7F6-B498-43B3-948B-1728B52AA6E4}">
                <adec:decorative xmlns:adec="http://schemas.microsoft.com/office/drawing/2017/decorative" val="1"/>
              </a:ext>
            </a:extLst>
          </p:cNvPr>
          <p:cNvGrpSpPr/>
          <p:nvPr userDrawn="1"/>
        </p:nvGrpSpPr>
        <p:grpSpPr>
          <a:xfrm>
            <a:off x="381002" y="381000"/>
            <a:ext cx="1172723" cy="278228"/>
            <a:chOff x="381002" y="381000"/>
            <a:chExt cx="1172723" cy="278228"/>
          </a:xfrm>
        </p:grpSpPr>
        <p:sp>
          <p:nvSpPr>
            <p:cNvPr id="26" name="Vapaamuotoinen: Muoto 8">
              <a:extLst>
                <a:ext uri="{FF2B5EF4-FFF2-40B4-BE49-F238E27FC236}">
                  <a16:creationId xmlns:a16="http://schemas.microsoft.com/office/drawing/2014/main" id="{F887D78C-17CE-B6CE-18F6-B3C445B77DB8}"/>
                </a:ext>
              </a:extLst>
            </p:cNvPr>
            <p:cNvSpPr/>
            <p:nvPr/>
          </p:nvSpPr>
          <p:spPr>
            <a:xfrm>
              <a:off x="381002" y="381000"/>
              <a:ext cx="216236" cy="273069"/>
            </a:xfrm>
            <a:custGeom>
              <a:avLst/>
              <a:gdLst>
                <a:gd name="csX0" fmla="*/ 0 w 216236"/>
                <a:gd name="csY0" fmla="*/ 0 h 273069"/>
                <a:gd name="csX1" fmla="*/ 98527 w 216236"/>
                <a:gd name="csY1" fmla="*/ 0 h 273069"/>
                <a:gd name="csX2" fmla="*/ 205169 w 216236"/>
                <a:gd name="csY2" fmla="*/ 82289 h 273069"/>
                <a:gd name="csX3" fmla="*/ 141700 w 216236"/>
                <a:gd name="csY3" fmla="*/ 160146 h 273069"/>
                <a:gd name="csX4" fmla="*/ 148342 w 216236"/>
                <a:gd name="csY4" fmla="*/ 180072 h 273069"/>
                <a:gd name="csX5" fmla="*/ 206648 w 216236"/>
                <a:gd name="csY5" fmla="*/ 229520 h 273069"/>
                <a:gd name="csX6" fmla="*/ 216237 w 216236"/>
                <a:gd name="csY6" fmla="*/ 229520 h 273069"/>
                <a:gd name="csX7" fmla="*/ 216237 w 216236"/>
                <a:gd name="csY7" fmla="*/ 273069 h 273069"/>
                <a:gd name="csX8" fmla="*/ 202953 w 216236"/>
                <a:gd name="csY8" fmla="*/ 273069 h 273069"/>
                <a:gd name="csX9" fmla="*/ 105536 w 216236"/>
                <a:gd name="csY9" fmla="*/ 197420 h 273069"/>
                <a:gd name="csX10" fmla="*/ 94837 w 216236"/>
                <a:gd name="csY10" fmla="*/ 164947 h 273069"/>
                <a:gd name="csX11" fmla="*/ 47230 w 216236"/>
                <a:gd name="csY11" fmla="*/ 164947 h 273069"/>
                <a:gd name="csX12" fmla="*/ 47230 w 216236"/>
                <a:gd name="csY12" fmla="*/ 273069 h 273069"/>
                <a:gd name="csX13" fmla="*/ 0 w 216236"/>
                <a:gd name="csY13" fmla="*/ 273069 h 273069"/>
                <a:gd name="csX14" fmla="*/ 0 w 216236"/>
                <a:gd name="csY14" fmla="*/ 0 h 273069"/>
                <a:gd name="csX15" fmla="*/ 101848 w 216236"/>
                <a:gd name="csY15" fmla="*/ 43909 h 273069"/>
                <a:gd name="csX16" fmla="*/ 47230 w 216236"/>
                <a:gd name="csY16" fmla="*/ 43909 h 273069"/>
                <a:gd name="csX17" fmla="*/ 47230 w 216236"/>
                <a:gd name="csY17" fmla="*/ 121037 h 273069"/>
                <a:gd name="csX18" fmla="*/ 101848 w 216236"/>
                <a:gd name="csY18" fmla="*/ 121037 h 273069"/>
                <a:gd name="csX19" fmla="*/ 155353 w 216236"/>
                <a:gd name="csY19" fmla="*/ 82289 h 273069"/>
                <a:gd name="csX20" fmla="*/ 101848 w 216236"/>
                <a:gd name="csY20" fmla="*/ 43909 h 2730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16236" h="273069">
                  <a:moveTo>
                    <a:pt x="0" y="0"/>
                  </a:moveTo>
                  <a:lnTo>
                    <a:pt x="98527" y="0"/>
                  </a:lnTo>
                  <a:cubicBezTo>
                    <a:pt x="177864" y="0"/>
                    <a:pt x="205169" y="37636"/>
                    <a:pt x="205169" y="82289"/>
                  </a:cubicBezTo>
                  <a:cubicBezTo>
                    <a:pt x="205169" y="117716"/>
                    <a:pt x="188196" y="148711"/>
                    <a:pt x="141700" y="160146"/>
                  </a:cubicBezTo>
                  <a:lnTo>
                    <a:pt x="148342" y="180072"/>
                  </a:lnTo>
                  <a:cubicBezTo>
                    <a:pt x="161626" y="219926"/>
                    <a:pt x="176759" y="229520"/>
                    <a:pt x="206648" y="229520"/>
                  </a:cubicBezTo>
                  <a:lnTo>
                    <a:pt x="216237" y="229520"/>
                  </a:lnTo>
                  <a:lnTo>
                    <a:pt x="216237" y="273069"/>
                  </a:lnTo>
                  <a:lnTo>
                    <a:pt x="202953" y="273069"/>
                  </a:lnTo>
                  <a:cubicBezTo>
                    <a:pt x="156090" y="273069"/>
                    <a:pt x="124359" y="254246"/>
                    <a:pt x="105536" y="197420"/>
                  </a:cubicBezTo>
                  <a:lnTo>
                    <a:pt x="94837" y="164947"/>
                  </a:lnTo>
                  <a:lnTo>
                    <a:pt x="47230" y="164947"/>
                  </a:lnTo>
                  <a:lnTo>
                    <a:pt x="47230" y="273069"/>
                  </a:lnTo>
                  <a:lnTo>
                    <a:pt x="0" y="273069"/>
                  </a:lnTo>
                  <a:lnTo>
                    <a:pt x="0" y="0"/>
                  </a:lnTo>
                  <a:close/>
                  <a:moveTo>
                    <a:pt x="101848" y="43909"/>
                  </a:moveTo>
                  <a:lnTo>
                    <a:pt x="47230" y="43909"/>
                  </a:lnTo>
                  <a:lnTo>
                    <a:pt x="47230" y="121037"/>
                  </a:lnTo>
                  <a:lnTo>
                    <a:pt x="101848" y="121037"/>
                  </a:lnTo>
                  <a:cubicBezTo>
                    <a:pt x="136907" y="121037"/>
                    <a:pt x="155353" y="108121"/>
                    <a:pt x="155353" y="82289"/>
                  </a:cubicBezTo>
                  <a:cubicBezTo>
                    <a:pt x="155353" y="56826"/>
                    <a:pt x="136907" y="43909"/>
                    <a:pt x="101848" y="43909"/>
                  </a:cubicBezTo>
                  <a:close/>
                </a:path>
              </a:pathLst>
            </a:custGeom>
            <a:solidFill>
              <a:schemeClr val="tx2"/>
            </a:solidFill>
            <a:ln w="180" cap="flat">
              <a:noFill/>
              <a:prstDash val="solid"/>
              <a:miter/>
            </a:ln>
          </p:spPr>
          <p:txBody>
            <a:bodyPr/>
            <a:lstStyle/>
            <a:p>
              <a:endParaRPr lang="fi-FI"/>
            </a:p>
          </p:txBody>
        </p:sp>
        <p:sp>
          <p:nvSpPr>
            <p:cNvPr id="27" name="Vapaamuotoinen: Muoto 9">
              <a:extLst>
                <a:ext uri="{FF2B5EF4-FFF2-40B4-BE49-F238E27FC236}">
                  <a16:creationId xmlns:a16="http://schemas.microsoft.com/office/drawing/2014/main" id="{0FD662E3-0AB0-0228-0DD7-75894E80305F}"/>
                </a:ext>
              </a:extLst>
            </p:cNvPr>
            <p:cNvSpPr/>
            <p:nvPr/>
          </p:nvSpPr>
          <p:spPr>
            <a:xfrm>
              <a:off x="619388" y="452219"/>
              <a:ext cx="189301" cy="207008"/>
            </a:xfrm>
            <a:custGeom>
              <a:avLst/>
              <a:gdLst>
                <a:gd name="csX0" fmla="*/ 66789 w 189301"/>
                <a:gd name="csY0" fmla="*/ 85979 h 207008"/>
                <a:gd name="csX1" fmla="*/ 120295 w 189301"/>
                <a:gd name="csY1" fmla="*/ 74536 h 207008"/>
                <a:gd name="csX2" fmla="*/ 85612 w 189301"/>
                <a:gd name="csY2" fmla="*/ 40957 h 207008"/>
                <a:gd name="csX3" fmla="*/ 26937 w 189301"/>
                <a:gd name="csY3" fmla="*/ 69005 h 207008"/>
                <a:gd name="csX4" fmla="*/ 0 w 189301"/>
                <a:gd name="csY4" fmla="*/ 38747 h 207008"/>
                <a:gd name="csX5" fmla="*/ 88195 w 189301"/>
                <a:gd name="csY5" fmla="*/ 0 h 207008"/>
                <a:gd name="csX6" fmla="*/ 164949 w 189301"/>
                <a:gd name="csY6" fmla="*/ 84130 h 207008"/>
                <a:gd name="csX7" fmla="*/ 164949 w 189301"/>
                <a:gd name="csY7" fmla="*/ 146495 h 207008"/>
                <a:gd name="csX8" fmla="*/ 178233 w 189301"/>
                <a:gd name="csY8" fmla="*/ 160146 h 207008"/>
                <a:gd name="csX9" fmla="*/ 189302 w 189301"/>
                <a:gd name="csY9" fmla="*/ 160146 h 207008"/>
                <a:gd name="csX10" fmla="*/ 189302 w 189301"/>
                <a:gd name="csY10" fmla="*/ 201847 h 207008"/>
                <a:gd name="csX11" fmla="*/ 167158 w 189301"/>
                <a:gd name="csY11" fmla="*/ 201847 h 207008"/>
                <a:gd name="csX12" fmla="*/ 125833 w 189301"/>
                <a:gd name="csY12" fmla="*/ 179705 h 207008"/>
                <a:gd name="csX13" fmla="*/ 63101 w 189301"/>
                <a:gd name="csY13" fmla="*/ 207009 h 207008"/>
                <a:gd name="csX14" fmla="*/ 0 w 189301"/>
                <a:gd name="csY14" fmla="*/ 148711 h 207008"/>
                <a:gd name="csX15" fmla="*/ 66789 w 189301"/>
                <a:gd name="csY15" fmla="*/ 85979 h 207008"/>
                <a:gd name="csX16" fmla="*/ 46496 w 189301"/>
                <a:gd name="csY16" fmla="*/ 145390 h 207008"/>
                <a:gd name="csX17" fmla="*/ 75280 w 189301"/>
                <a:gd name="csY17" fmla="*/ 169006 h 207008"/>
                <a:gd name="csX18" fmla="*/ 120295 w 189301"/>
                <a:gd name="csY18" fmla="*/ 123246 h 207008"/>
                <a:gd name="csX19" fmla="*/ 120295 w 189301"/>
                <a:gd name="csY19" fmla="*/ 107753 h 207008"/>
                <a:gd name="csX20" fmla="*/ 83027 w 189301"/>
                <a:gd name="csY20" fmla="*/ 115868 h 207008"/>
                <a:gd name="csX21" fmla="*/ 46496 w 189301"/>
                <a:gd name="csY21" fmla="*/ 145390 h 2070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89301" h="207008">
                  <a:moveTo>
                    <a:pt x="66789" y="85979"/>
                  </a:moveTo>
                  <a:lnTo>
                    <a:pt x="120295" y="74536"/>
                  </a:lnTo>
                  <a:cubicBezTo>
                    <a:pt x="118453" y="50184"/>
                    <a:pt x="104802" y="40957"/>
                    <a:pt x="85612" y="40957"/>
                  </a:cubicBezTo>
                  <a:cubicBezTo>
                    <a:pt x="63837" y="40957"/>
                    <a:pt x="45391" y="49448"/>
                    <a:pt x="26937" y="69005"/>
                  </a:cubicBezTo>
                  <a:lnTo>
                    <a:pt x="0" y="38747"/>
                  </a:lnTo>
                  <a:cubicBezTo>
                    <a:pt x="21400" y="15133"/>
                    <a:pt x="52769" y="0"/>
                    <a:pt x="88195" y="0"/>
                  </a:cubicBezTo>
                  <a:cubicBezTo>
                    <a:pt x="132106" y="0"/>
                    <a:pt x="164949" y="25832"/>
                    <a:pt x="164949" y="84130"/>
                  </a:cubicBezTo>
                  <a:lnTo>
                    <a:pt x="164949" y="146495"/>
                  </a:lnTo>
                  <a:cubicBezTo>
                    <a:pt x="164949" y="157199"/>
                    <a:pt x="169006" y="160146"/>
                    <a:pt x="178233" y="160146"/>
                  </a:cubicBezTo>
                  <a:lnTo>
                    <a:pt x="189302" y="160146"/>
                  </a:lnTo>
                  <a:lnTo>
                    <a:pt x="189302" y="201847"/>
                  </a:lnTo>
                  <a:lnTo>
                    <a:pt x="167158" y="201847"/>
                  </a:lnTo>
                  <a:cubicBezTo>
                    <a:pt x="146496" y="201847"/>
                    <a:pt x="132842" y="193363"/>
                    <a:pt x="125833" y="179705"/>
                  </a:cubicBezTo>
                  <a:cubicBezTo>
                    <a:pt x="110332" y="198158"/>
                    <a:pt x="86348" y="207009"/>
                    <a:pt x="63101" y="207009"/>
                  </a:cubicBezTo>
                  <a:cubicBezTo>
                    <a:pt x="26568" y="207009"/>
                    <a:pt x="0" y="183026"/>
                    <a:pt x="0" y="148711"/>
                  </a:cubicBezTo>
                  <a:cubicBezTo>
                    <a:pt x="0" y="114021"/>
                    <a:pt x="26937" y="94462"/>
                    <a:pt x="66789" y="85979"/>
                  </a:cubicBezTo>
                  <a:close/>
                  <a:moveTo>
                    <a:pt x="46496" y="145390"/>
                  </a:moveTo>
                  <a:cubicBezTo>
                    <a:pt x="46496" y="159779"/>
                    <a:pt x="56090" y="169006"/>
                    <a:pt x="75280" y="169006"/>
                  </a:cubicBezTo>
                  <a:cubicBezTo>
                    <a:pt x="100368" y="169006"/>
                    <a:pt x="120295" y="154616"/>
                    <a:pt x="120295" y="123246"/>
                  </a:cubicBezTo>
                  <a:lnTo>
                    <a:pt x="120295" y="107753"/>
                  </a:lnTo>
                  <a:lnTo>
                    <a:pt x="83027" y="115868"/>
                  </a:lnTo>
                  <a:cubicBezTo>
                    <a:pt x="56090" y="121774"/>
                    <a:pt x="46496" y="131737"/>
                    <a:pt x="46496" y="145390"/>
                  </a:cubicBezTo>
                  <a:close/>
                </a:path>
              </a:pathLst>
            </a:custGeom>
            <a:solidFill>
              <a:schemeClr val="tx2"/>
            </a:solidFill>
            <a:ln w="180" cap="flat">
              <a:noFill/>
              <a:prstDash val="solid"/>
              <a:miter/>
            </a:ln>
          </p:spPr>
          <p:txBody>
            <a:bodyPr/>
            <a:lstStyle/>
            <a:p>
              <a:endParaRPr lang="fi-FI"/>
            </a:p>
          </p:txBody>
        </p:sp>
        <p:sp>
          <p:nvSpPr>
            <p:cNvPr id="28" name="Vapaamuotoinen: Muoto 10">
              <a:extLst>
                <a:ext uri="{FF2B5EF4-FFF2-40B4-BE49-F238E27FC236}">
                  <a16:creationId xmlns:a16="http://schemas.microsoft.com/office/drawing/2014/main" id="{258BB003-9729-4731-6A56-68F99BC74A27}"/>
                </a:ext>
              </a:extLst>
            </p:cNvPr>
            <p:cNvSpPr/>
            <p:nvPr/>
          </p:nvSpPr>
          <p:spPr>
            <a:xfrm>
              <a:off x="830095" y="457387"/>
              <a:ext cx="168637" cy="201841"/>
            </a:xfrm>
            <a:custGeom>
              <a:avLst/>
              <a:gdLst>
                <a:gd name="csX0" fmla="*/ 0 w 168637"/>
                <a:gd name="csY0" fmla="*/ 104058 h 201841"/>
                <a:gd name="csX1" fmla="*/ 0 w 168637"/>
                <a:gd name="csY1" fmla="*/ 0 h 201841"/>
                <a:gd name="csX2" fmla="*/ 45022 w 168637"/>
                <a:gd name="csY2" fmla="*/ 0 h 201841"/>
                <a:gd name="csX3" fmla="*/ 45022 w 168637"/>
                <a:gd name="csY3" fmla="*/ 106643 h 201841"/>
                <a:gd name="csX4" fmla="*/ 84132 w 168637"/>
                <a:gd name="csY4" fmla="*/ 159779 h 201841"/>
                <a:gd name="csX5" fmla="*/ 123616 w 168637"/>
                <a:gd name="csY5" fmla="*/ 106643 h 201841"/>
                <a:gd name="csX6" fmla="*/ 123616 w 168637"/>
                <a:gd name="csY6" fmla="*/ 0 h 201841"/>
                <a:gd name="csX7" fmla="*/ 168637 w 168637"/>
                <a:gd name="csY7" fmla="*/ 0 h 201841"/>
                <a:gd name="csX8" fmla="*/ 168637 w 168637"/>
                <a:gd name="csY8" fmla="*/ 104058 h 201841"/>
                <a:gd name="csX9" fmla="*/ 84132 w 168637"/>
                <a:gd name="csY9" fmla="*/ 201841 h 201841"/>
                <a:gd name="csX10" fmla="*/ 0 w 168637"/>
                <a:gd name="csY10" fmla="*/ 104058 h 2018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68637" h="201841">
                  <a:moveTo>
                    <a:pt x="0" y="104058"/>
                  </a:moveTo>
                  <a:lnTo>
                    <a:pt x="0" y="0"/>
                  </a:lnTo>
                  <a:lnTo>
                    <a:pt x="45022" y="0"/>
                  </a:lnTo>
                  <a:lnTo>
                    <a:pt x="45022" y="106643"/>
                  </a:lnTo>
                  <a:cubicBezTo>
                    <a:pt x="45022" y="142063"/>
                    <a:pt x="59042" y="159779"/>
                    <a:pt x="84132" y="159779"/>
                  </a:cubicBezTo>
                  <a:cubicBezTo>
                    <a:pt x="109595" y="159779"/>
                    <a:pt x="123616" y="142063"/>
                    <a:pt x="123616" y="106643"/>
                  </a:cubicBezTo>
                  <a:lnTo>
                    <a:pt x="123616" y="0"/>
                  </a:lnTo>
                  <a:lnTo>
                    <a:pt x="168637" y="0"/>
                  </a:lnTo>
                  <a:lnTo>
                    <a:pt x="168637" y="104058"/>
                  </a:lnTo>
                  <a:cubicBezTo>
                    <a:pt x="168637" y="163838"/>
                    <a:pt x="137643" y="201841"/>
                    <a:pt x="84132" y="201841"/>
                  </a:cubicBezTo>
                  <a:cubicBezTo>
                    <a:pt x="30627" y="201841"/>
                    <a:pt x="0" y="163838"/>
                    <a:pt x="0" y="104058"/>
                  </a:cubicBezTo>
                  <a:close/>
                </a:path>
              </a:pathLst>
            </a:custGeom>
            <a:solidFill>
              <a:schemeClr val="tx2"/>
            </a:solidFill>
            <a:ln w="180" cap="flat">
              <a:noFill/>
              <a:prstDash val="solid"/>
              <a:miter/>
            </a:ln>
          </p:spPr>
          <p:txBody>
            <a:bodyPr/>
            <a:lstStyle/>
            <a:p>
              <a:endParaRPr lang="fi-FI"/>
            </a:p>
          </p:txBody>
        </p:sp>
        <p:sp>
          <p:nvSpPr>
            <p:cNvPr id="29" name="Vapaamuotoinen: Muoto 11">
              <a:extLst>
                <a:ext uri="{FF2B5EF4-FFF2-40B4-BE49-F238E27FC236}">
                  <a16:creationId xmlns:a16="http://schemas.microsoft.com/office/drawing/2014/main" id="{ED2ACAA8-0A90-C98A-9220-C96F2D396ECD}"/>
                </a:ext>
              </a:extLst>
            </p:cNvPr>
            <p:cNvSpPr/>
            <p:nvPr/>
          </p:nvSpPr>
          <p:spPr>
            <a:xfrm>
              <a:off x="1037847" y="452219"/>
              <a:ext cx="297422" cy="201846"/>
            </a:xfrm>
            <a:custGeom>
              <a:avLst/>
              <a:gdLst>
                <a:gd name="csX0" fmla="*/ 126200 w 297422"/>
                <a:gd name="csY0" fmla="*/ 201847 h 201846"/>
                <a:gd name="csX1" fmla="*/ 126200 w 297422"/>
                <a:gd name="csY1" fmla="*/ 93357 h 201846"/>
                <a:gd name="csX2" fmla="*/ 85981 w 297422"/>
                <a:gd name="csY2" fmla="*/ 41326 h 201846"/>
                <a:gd name="csX3" fmla="*/ 45022 w 297422"/>
                <a:gd name="csY3" fmla="*/ 92621 h 201846"/>
                <a:gd name="csX4" fmla="*/ 45022 w 297422"/>
                <a:gd name="csY4" fmla="*/ 201847 h 201846"/>
                <a:gd name="csX5" fmla="*/ 0 w 297422"/>
                <a:gd name="csY5" fmla="*/ 201847 h 201846"/>
                <a:gd name="csX6" fmla="*/ 0 w 297422"/>
                <a:gd name="csY6" fmla="*/ 5168 h 201846"/>
                <a:gd name="csX7" fmla="*/ 45022 w 297422"/>
                <a:gd name="csY7" fmla="*/ 5168 h 201846"/>
                <a:gd name="csX8" fmla="*/ 45022 w 297422"/>
                <a:gd name="csY8" fmla="*/ 24352 h 201846"/>
                <a:gd name="csX9" fmla="*/ 98896 w 297422"/>
                <a:gd name="csY9" fmla="*/ 0 h 201846"/>
                <a:gd name="csX10" fmla="*/ 159412 w 297422"/>
                <a:gd name="csY10" fmla="*/ 36531 h 201846"/>
                <a:gd name="csX11" fmla="*/ 224360 w 297422"/>
                <a:gd name="csY11" fmla="*/ 0 h 201846"/>
                <a:gd name="csX12" fmla="*/ 297423 w 297422"/>
                <a:gd name="csY12" fmla="*/ 93357 h 201846"/>
                <a:gd name="csX13" fmla="*/ 297423 w 297422"/>
                <a:gd name="csY13" fmla="*/ 201847 h 201846"/>
                <a:gd name="csX14" fmla="*/ 252403 w 297422"/>
                <a:gd name="csY14" fmla="*/ 201847 h 201846"/>
                <a:gd name="csX15" fmla="*/ 252403 w 297422"/>
                <a:gd name="csY15" fmla="*/ 93357 h 201846"/>
                <a:gd name="csX16" fmla="*/ 213285 w 297422"/>
                <a:gd name="csY16" fmla="*/ 41326 h 201846"/>
                <a:gd name="csX17" fmla="*/ 171222 w 297422"/>
                <a:gd name="csY17" fmla="*/ 87084 h 201846"/>
                <a:gd name="csX18" fmla="*/ 171222 w 297422"/>
                <a:gd name="csY18" fmla="*/ 93357 h 201846"/>
                <a:gd name="csX19" fmla="*/ 171222 w 297422"/>
                <a:gd name="csY19" fmla="*/ 201847 h 201846"/>
                <a:gd name="csX20" fmla="*/ 126200 w 297422"/>
                <a:gd name="csY20" fmla="*/ 201847 h 2018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97422" h="201846">
                  <a:moveTo>
                    <a:pt x="126200" y="201847"/>
                  </a:moveTo>
                  <a:lnTo>
                    <a:pt x="126200" y="93357"/>
                  </a:lnTo>
                  <a:cubicBezTo>
                    <a:pt x="126200" y="54610"/>
                    <a:pt x="109228" y="41326"/>
                    <a:pt x="85981" y="41326"/>
                  </a:cubicBezTo>
                  <a:cubicBezTo>
                    <a:pt x="64950" y="41326"/>
                    <a:pt x="45022" y="53872"/>
                    <a:pt x="45022" y="92621"/>
                  </a:cubicBezTo>
                  <a:lnTo>
                    <a:pt x="45022" y="201847"/>
                  </a:lnTo>
                  <a:lnTo>
                    <a:pt x="0" y="201847"/>
                  </a:lnTo>
                  <a:lnTo>
                    <a:pt x="0" y="5168"/>
                  </a:lnTo>
                  <a:lnTo>
                    <a:pt x="45022" y="5168"/>
                  </a:lnTo>
                  <a:lnTo>
                    <a:pt x="45022" y="24352"/>
                  </a:lnTo>
                  <a:cubicBezTo>
                    <a:pt x="58306" y="9594"/>
                    <a:pt x="77490" y="0"/>
                    <a:pt x="98896" y="0"/>
                  </a:cubicBezTo>
                  <a:cubicBezTo>
                    <a:pt x="124728" y="0"/>
                    <a:pt x="146865" y="12179"/>
                    <a:pt x="159412" y="36531"/>
                  </a:cubicBezTo>
                  <a:cubicBezTo>
                    <a:pt x="173433" y="15133"/>
                    <a:pt x="196687" y="0"/>
                    <a:pt x="224360" y="0"/>
                  </a:cubicBezTo>
                  <a:cubicBezTo>
                    <a:pt x="267903" y="0"/>
                    <a:pt x="297423" y="29889"/>
                    <a:pt x="297423" y="93357"/>
                  </a:cubicBezTo>
                  <a:lnTo>
                    <a:pt x="297423" y="201847"/>
                  </a:lnTo>
                  <a:lnTo>
                    <a:pt x="252403" y="201847"/>
                  </a:lnTo>
                  <a:lnTo>
                    <a:pt x="252403" y="93357"/>
                  </a:lnTo>
                  <a:cubicBezTo>
                    <a:pt x="252403" y="54985"/>
                    <a:pt x="237275" y="41326"/>
                    <a:pt x="213285" y="41326"/>
                  </a:cubicBezTo>
                  <a:cubicBezTo>
                    <a:pt x="192623" y="41326"/>
                    <a:pt x="173433" y="54241"/>
                    <a:pt x="171222" y="87084"/>
                  </a:cubicBezTo>
                  <a:lnTo>
                    <a:pt x="171222" y="93357"/>
                  </a:lnTo>
                  <a:lnTo>
                    <a:pt x="171222" y="201847"/>
                  </a:lnTo>
                  <a:lnTo>
                    <a:pt x="126200" y="201847"/>
                  </a:lnTo>
                  <a:close/>
                </a:path>
              </a:pathLst>
            </a:custGeom>
            <a:solidFill>
              <a:schemeClr val="tx2"/>
            </a:solidFill>
            <a:ln w="180" cap="flat">
              <a:noFill/>
              <a:prstDash val="solid"/>
              <a:miter/>
            </a:ln>
          </p:spPr>
          <p:txBody>
            <a:bodyPr/>
            <a:lstStyle/>
            <a:p>
              <a:endParaRPr lang="fi-FI"/>
            </a:p>
          </p:txBody>
        </p:sp>
        <p:sp>
          <p:nvSpPr>
            <p:cNvPr id="30" name="Vapaamuotoinen: Muoto 12">
              <a:extLst>
                <a:ext uri="{FF2B5EF4-FFF2-40B4-BE49-F238E27FC236}">
                  <a16:creationId xmlns:a16="http://schemas.microsoft.com/office/drawing/2014/main" id="{3A504F99-3474-37A6-1757-91D3DCE361EB}"/>
                </a:ext>
              </a:extLst>
            </p:cNvPr>
            <p:cNvSpPr/>
            <p:nvPr/>
          </p:nvSpPr>
          <p:spPr>
            <a:xfrm>
              <a:off x="1364426" y="452219"/>
              <a:ext cx="189299" cy="207008"/>
            </a:xfrm>
            <a:custGeom>
              <a:avLst/>
              <a:gdLst>
                <a:gd name="csX0" fmla="*/ 66789 w 189299"/>
                <a:gd name="csY0" fmla="*/ 85979 h 207008"/>
                <a:gd name="csX1" fmla="*/ 120295 w 189299"/>
                <a:gd name="csY1" fmla="*/ 74536 h 207008"/>
                <a:gd name="csX2" fmla="*/ 85610 w 189299"/>
                <a:gd name="csY2" fmla="*/ 40957 h 207008"/>
                <a:gd name="csX3" fmla="*/ 26935 w 189299"/>
                <a:gd name="csY3" fmla="*/ 69005 h 207008"/>
                <a:gd name="csX4" fmla="*/ 0 w 189299"/>
                <a:gd name="csY4" fmla="*/ 38747 h 207008"/>
                <a:gd name="csX5" fmla="*/ 88188 w 189299"/>
                <a:gd name="csY5" fmla="*/ 0 h 207008"/>
                <a:gd name="csX6" fmla="*/ 164948 w 189299"/>
                <a:gd name="csY6" fmla="*/ 84130 h 207008"/>
                <a:gd name="csX7" fmla="*/ 164948 w 189299"/>
                <a:gd name="csY7" fmla="*/ 146495 h 207008"/>
                <a:gd name="csX8" fmla="*/ 178232 w 189299"/>
                <a:gd name="csY8" fmla="*/ 160146 h 207008"/>
                <a:gd name="csX9" fmla="*/ 189300 w 189299"/>
                <a:gd name="csY9" fmla="*/ 160146 h 207008"/>
                <a:gd name="csX10" fmla="*/ 189300 w 189299"/>
                <a:gd name="csY10" fmla="*/ 201847 h 207008"/>
                <a:gd name="csX11" fmla="*/ 167158 w 189299"/>
                <a:gd name="csY11" fmla="*/ 201847 h 207008"/>
                <a:gd name="csX12" fmla="*/ 125831 w 189299"/>
                <a:gd name="csY12" fmla="*/ 179705 h 207008"/>
                <a:gd name="csX13" fmla="*/ 63099 w 189299"/>
                <a:gd name="csY13" fmla="*/ 207009 h 207008"/>
                <a:gd name="csX14" fmla="*/ 0 w 189299"/>
                <a:gd name="csY14" fmla="*/ 148711 h 207008"/>
                <a:gd name="csX15" fmla="*/ 66789 w 189299"/>
                <a:gd name="csY15" fmla="*/ 85979 h 207008"/>
                <a:gd name="csX16" fmla="*/ 46494 w 189299"/>
                <a:gd name="csY16" fmla="*/ 145390 h 207008"/>
                <a:gd name="csX17" fmla="*/ 75273 w 189299"/>
                <a:gd name="csY17" fmla="*/ 169006 h 207008"/>
                <a:gd name="csX18" fmla="*/ 120295 w 189299"/>
                <a:gd name="csY18" fmla="*/ 123246 h 207008"/>
                <a:gd name="csX19" fmla="*/ 120295 w 189299"/>
                <a:gd name="csY19" fmla="*/ 107753 h 207008"/>
                <a:gd name="csX20" fmla="*/ 83025 w 189299"/>
                <a:gd name="csY20" fmla="*/ 115868 h 207008"/>
                <a:gd name="csX21" fmla="*/ 46494 w 189299"/>
                <a:gd name="csY21" fmla="*/ 145390 h 2070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89299" h="207008">
                  <a:moveTo>
                    <a:pt x="66789" y="85979"/>
                  </a:moveTo>
                  <a:lnTo>
                    <a:pt x="120295" y="74536"/>
                  </a:lnTo>
                  <a:cubicBezTo>
                    <a:pt x="118446" y="50184"/>
                    <a:pt x="104793" y="40957"/>
                    <a:pt x="85610" y="40957"/>
                  </a:cubicBezTo>
                  <a:cubicBezTo>
                    <a:pt x="63836" y="40957"/>
                    <a:pt x="45389" y="49448"/>
                    <a:pt x="26935" y="69005"/>
                  </a:cubicBezTo>
                  <a:lnTo>
                    <a:pt x="0" y="38747"/>
                  </a:lnTo>
                  <a:cubicBezTo>
                    <a:pt x="21399" y="15133"/>
                    <a:pt x="52767" y="0"/>
                    <a:pt x="88188" y="0"/>
                  </a:cubicBezTo>
                  <a:cubicBezTo>
                    <a:pt x="132104" y="0"/>
                    <a:pt x="164948" y="25832"/>
                    <a:pt x="164948" y="84130"/>
                  </a:cubicBezTo>
                  <a:lnTo>
                    <a:pt x="164948" y="146495"/>
                  </a:lnTo>
                  <a:cubicBezTo>
                    <a:pt x="164948" y="157199"/>
                    <a:pt x="169005" y="160146"/>
                    <a:pt x="178232" y="160146"/>
                  </a:cubicBezTo>
                  <a:lnTo>
                    <a:pt x="189300" y="160146"/>
                  </a:lnTo>
                  <a:lnTo>
                    <a:pt x="189300" y="201847"/>
                  </a:lnTo>
                  <a:lnTo>
                    <a:pt x="167158" y="201847"/>
                  </a:lnTo>
                  <a:cubicBezTo>
                    <a:pt x="146494" y="201847"/>
                    <a:pt x="132843" y="193363"/>
                    <a:pt x="125831" y="179705"/>
                  </a:cubicBezTo>
                  <a:cubicBezTo>
                    <a:pt x="110331" y="198158"/>
                    <a:pt x="86346" y="207009"/>
                    <a:pt x="63099" y="207009"/>
                  </a:cubicBezTo>
                  <a:cubicBezTo>
                    <a:pt x="26568" y="207009"/>
                    <a:pt x="0" y="183026"/>
                    <a:pt x="0" y="148711"/>
                  </a:cubicBezTo>
                  <a:cubicBezTo>
                    <a:pt x="0" y="114021"/>
                    <a:pt x="26935" y="94462"/>
                    <a:pt x="66789" y="85979"/>
                  </a:cubicBezTo>
                  <a:close/>
                  <a:moveTo>
                    <a:pt x="46494" y="145390"/>
                  </a:moveTo>
                  <a:cubicBezTo>
                    <a:pt x="46494" y="159779"/>
                    <a:pt x="56088" y="169006"/>
                    <a:pt x="75273" y="169006"/>
                  </a:cubicBezTo>
                  <a:cubicBezTo>
                    <a:pt x="100369" y="169006"/>
                    <a:pt x="120295" y="154616"/>
                    <a:pt x="120295" y="123246"/>
                  </a:cubicBezTo>
                  <a:lnTo>
                    <a:pt x="120295" y="107753"/>
                  </a:lnTo>
                  <a:lnTo>
                    <a:pt x="83025" y="115868"/>
                  </a:lnTo>
                  <a:cubicBezTo>
                    <a:pt x="56088" y="121774"/>
                    <a:pt x="46494" y="131737"/>
                    <a:pt x="46494" y="145390"/>
                  </a:cubicBezTo>
                  <a:close/>
                </a:path>
              </a:pathLst>
            </a:custGeom>
            <a:solidFill>
              <a:schemeClr val="tx2"/>
            </a:solidFill>
            <a:ln w="180" cap="flat">
              <a:noFill/>
              <a:prstDash val="solid"/>
              <a:miter/>
            </a:ln>
          </p:spPr>
          <p:txBody>
            <a:bodyPr/>
            <a:lstStyle/>
            <a:p>
              <a:endParaRPr lang="fi-FI"/>
            </a:p>
          </p:txBody>
        </p:sp>
      </p:grpSp>
      <p:pic>
        <p:nvPicPr>
          <p:cNvPr id="37" name="Graphic 36">
            <a:extLst>
              <a:ext uri="{FF2B5EF4-FFF2-40B4-BE49-F238E27FC236}">
                <a16:creationId xmlns:a16="http://schemas.microsoft.com/office/drawing/2014/main" id="{89F7368B-9652-465B-DBA8-F7BC9E2766E8}"/>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326856" y="3423396"/>
            <a:ext cx="3433345" cy="3416348"/>
          </a:xfrm>
          <a:prstGeom prst="rect">
            <a:avLst/>
          </a:prstGeom>
        </p:spPr>
      </p:pic>
      <p:pic>
        <p:nvPicPr>
          <p:cNvPr id="38" name="Graphic 37">
            <a:extLst>
              <a:ext uri="{FF2B5EF4-FFF2-40B4-BE49-F238E27FC236}">
                <a16:creationId xmlns:a16="http://schemas.microsoft.com/office/drawing/2014/main" id="{6FF674D4-A197-5A69-C0C3-33C6507BA87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763000" y="0"/>
            <a:ext cx="3429000" cy="6858000"/>
          </a:xfrm>
          <a:prstGeom prst="rect">
            <a:avLst/>
          </a:prstGeom>
        </p:spPr>
      </p:pic>
    </p:spTree>
    <p:extLst>
      <p:ext uri="{BB962C8B-B14F-4D97-AF65-F5344CB8AC3E}">
        <p14:creationId xmlns:p14="http://schemas.microsoft.com/office/powerpoint/2010/main" val="83303938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Otsikkodia 6">
    <p:bg>
      <p:bgPr>
        <a:solidFill>
          <a:schemeClr val="accent4"/>
        </a:solidFill>
        <a:effectLst/>
      </p:bgPr>
    </p:bg>
    <p:spTree>
      <p:nvGrpSpPr>
        <p:cNvPr id="1" name=""/>
        <p:cNvGrpSpPr/>
        <p:nvPr/>
      </p:nvGrpSpPr>
      <p:grpSpPr>
        <a:xfrm>
          <a:off x="0" y="0"/>
          <a:ext cx="0" cy="0"/>
          <a:chOff x="0" y="0"/>
          <a:chExt cx="0" cy="0"/>
        </a:xfrm>
      </p:grpSpPr>
      <p:sp>
        <p:nvSpPr>
          <p:cNvPr id="27" name="Otsikko 1">
            <a:extLst>
              <a:ext uri="{FF2B5EF4-FFF2-40B4-BE49-F238E27FC236}">
                <a16:creationId xmlns:a16="http://schemas.microsoft.com/office/drawing/2014/main" id="{14355503-EE14-D077-91E2-12470DAAB99A}"/>
              </a:ext>
            </a:extLst>
          </p:cNvPr>
          <p:cNvSpPr>
            <a:spLocks noGrp="1"/>
          </p:cNvSpPr>
          <p:nvPr>
            <p:ph type="ctrTitle" hasCustomPrompt="1"/>
          </p:nvPr>
        </p:nvSpPr>
        <p:spPr>
          <a:xfrm>
            <a:off x="785814" y="2516815"/>
            <a:ext cx="4445235" cy="1886013"/>
          </a:xfrm>
        </p:spPr>
        <p:txBody>
          <a:bodyPr anchor="ctr" anchorCtr="0"/>
          <a:lstStyle>
            <a:lvl1pPr algn="l">
              <a:lnSpc>
                <a:spcPct val="85000"/>
              </a:lnSpc>
              <a:defRPr sz="5000" spc="-50" baseline="0">
                <a:solidFill>
                  <a:schemeClr val="tx2"/>
                </a:solidFill>
              </a:defRPr>
            </a:lvl1pPr>
          </a:lstStyle>
          <a:p>
            <a:r>
              <a:rPr lang="fi-FI" noProof="0" dirty="0"/>
              <a:t>Lisää otsikko tähän</a:t>
            </a:r>
            <a:endParaRPr lang="fi-FI" dirty="0"/>
          </a:p>
        </p:txBody>
      </p:sp>
      <p:sp>
        <p:nvSpPr>
          <p:cNvPr id="4" name="Päivämäärän paikkamerkki 3">
            <a:extLst>
              <a:ext uri="{FF2B5EF4-FFF2-40B4-BE49-F238E27FC236}">
                <a16:creationId xmlns:a16="http://schemas.microsoft.com/office/drawing/2014/main" id="{F970AE1C-0273-522A-04CC-B8B18279232E}"/>
              </a:ext>
            </a:extLst>
          </p:cNvPr>
          <p:cNvSpPr>
            <a:spLocks noGrp="1"/>
          </p:cNvSpPr>
          <p:nvPr>
            <p:ph type="dt" sz="half" idx="10"/>
          </p:nvPr>
        </p:nvSpPr>
        <p:spPr>
          <a:xfrm>
            <a:off x="385365" y="6286544"/>
            <a:ext cx="835336" cy="210240"/>
          </a:xfrm>
        </p:spPr>
        <p:txBody>
          <a:bodyPr/>
          <a:lstStyle>
            <a:lvl1pPr algn="l">
              <a:defRPr sz="1200">
                <a:solidFill>
                  <a:schemeClr val="tx2"/>
                </a:solidFill>
              </a:defRPr>
            </a:lvl1pPr>
          </a:lstStyle>
          <a:p>
            <a:fld id="{62561796-688E-453B-A2DC-192877561B8D}" type="datetime1">
              <a:rPr lang="fi-FI" smtClean="0"/>
              <a:t>20.10.2026</a:t>
            </a:fld>
            <a:endParaRPr lang="fi-FI" dirty="0"/>
          </a:p>
        </p:txBody>
      </p:sp>
      <p:sp>
        <p:nvSpPr>
          <p:cNvPr id="20" name="Tekstin paikkamerkki 19">
            <a:extLst>
              <a:ext uri="{FF2B5EF4-FFF2-40B4-BE49-F238E27FC236}">
                <a16:creationId xmlns:a16="http://schemas.microsoft.com/office/drawing/2014/main" id="{6B24741A-DF63-89DF-7998-CF2D0245A469}"/>
              </a:ext>
            </a:extLst>
          </p:cNvPr>
          <p:cNvSpPr>
            <a:spLocks noGrp="1"/>
          </p:cNvSpPr>
          <p:nvPr>
            <p:ph type="body" sz="quarter" idx="14" hasCustomPrompt="1"/>
          </p:nvPr>
        </p:nvSpPr>
        <p:spPr>
          <a:xfrm>
            <a:off x="1220701" y="6287072"/>
            <a:ext cx="4472074" cy="209550"/>
          </a:xfrm>
        </p:spPr>
        <p:txBody>
          <a:bodyPr anchor="ctr" anchorCtr="0"/>
          <a:lstStyle>
            <a:lvl1pPr>
              <a:buNone/>
              <a:defRPr sz="1200">
                <a:solidFill>
                  <a:schemeClr val="tx2"/>
                </a:solidFill>
              </a:defRPr>
            </a:lvl1pPr>
            <a:lvl2pPr>
              <a:buNone/>
              <a:defRPr/>
            </a:lvl2pPr>
          </a:lstStyle>
          <a:p>
            <a:pPr lvl="0"/>
            <a:r>
              <a:rPr lang="fi-FI" dirty="0"/>
              <a:t>Lisää tekstiä tähän</a:t>
            </a:r>
          </a:p>
        </p:txBody>
      </p:sp>
      <p:pic>
        <p:nvPicPr>
          <p:cNvPr id="34" name="Graphic 33">
            <a:extLst>
              <a:ext uri="{FF2B5EF4-FFF2-40B4-BE49-F238E27FC236}">
                <a16:creationId xmlns:a16="http://schemas.microsoft.com/office/drawing/2014/main" id="{7FCD04FC-84A4-9428-381A-7E87E39C4A22}"/>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219394" y="0"/>
            <a:ext cx="3505200" cy="6858000"/>
          </a:xfrm>
          <a:prstGeom prst="rect">
            <a:avLst/>
          </a:prstGeom>
        </p:spPr>
      </p:pic>
      <p:grpSp>
        <p:nvGrpSpPr>
          <p:cNvPr id="26" name="Group 25">
            <a:extLst>
              <a:ext uri="{FF2B5EF4-FFF2-40B4-BE49-F238E27FC236}">
                <a16:creationId xmlns:a16="http://schemas.microsoft.com/office/drawing/2014/main" id="{D7E3B4C6-D09E-50BF-CECC-B4EB38969995}"/>
              </a:ext>
              <a:ext uri="{C183D7F6-B498-43B3-948B-1728B52AA6E4}">
                <adec:decorative xmlns:adec="http://schemas.microsoft.com/office/drawing/2017/decorative" val="1"/>
              </a:ext>
            </a:extLst>
          </p:cNvPr>
          <p:cNvGrpSpPr/>
          <p:nvPr userDrawn="1"/>
        </p:nvGrpSpPr>
        <p:grpSpPr>
          <a:xfrm>
            <a:off x="381002" y="381000"/>
            <a:ext cx="1172723" cy="278228"/>
            <a:chOff x="381002" y="381000"/>
            <a:chExt cx="1172723" cy="278228"/>
          </a:xfrm>
        </p:grpSpPr>
        <p:sp>
          <p:nvSpPr>
            <p:cNvPr id="9" name="Vapaamuotoinen: Muoto 8">
              <a:extLst>
                <a:ext uri="{FF2B5EF4-FFF2-40B4-BE49-F238E27FC236}">
                  <a16:creationId xmlns:a16="http://schemas.microsoft.com/office/drawing/2014/main" id="{5682BB74-A0D5-022F-8C46-1348FB48B42F}"/>
                </a:ext>
              </a:extLst>
            </p:cNvPr>
            <p:cNvSpPr/>
            <p:nvPr/>
          </p:nvSpPr>
          <p:spPr>
            <a:xfrm>
              <a:off x="381002" y="381000"/>
              <a:ext cx="216236" cy="273069"/>
            </a:xfrm>
            <a:custGeom>
              <a:avLst/>
              <a:gdLst>
                <a:gd name="csX0" fmla="*/ 0 w 216236"/>
                <a:gd name="csY0" fmla="*/ 0 h 273069"/>
                <a:gd name="csX1" fmla="*/ 98527 w 216236"/>
                <a:gd name="csY1" fmla="*/ 0 h 273069"/>
                <a:gd name="csX2" fmla="*/ 205169 w 216236"/>
                <a:gd name="csY2" fmla="*/ 82289 h 273069"/>
                <a:gd name="csX3" fmla="*/ 141700 w 216236"/>
                <a:gd name="csY3" fmla="*/ 160146 h 273069"/>
                <a:gd name="csX4" fmla="*/ 148342 w 216236"/>
                <a:gd name="csY4" fmla="*/ 180072 h 273069"/>
                <a:gd name="csX5" fmla="*/ 206648 w 216236"/>
                <a:gd name="csY5" fmla="*/ 229520 h 273069"/>
                <a:gd name="csX6" fmla="*/ 216237 w 216236"/>
                <a:gd name="csY6" fmla="*/ 229520 h 273069"/>
                <a:gd name="csX7" fmla="*/ 216237 w 216236"/>
                <a:gd name="csY7" fmla="*/ 273069 h 273069"/>
                <a:gd name="csX8" fmla="*/ 202953 w 216236"/>
                <a:gd name="csY8" fmla="*/ 273069 h 273069"/>
                <a:gd name="csX9" fmla="*/ 105536 w 216236"/>
                <a:gd name="csY9" fmla="*/ 197420 h 273069"/>
                <a:gd name="csX10" fmla="*/ 94837 w 216236"/>
                <a:gd name="csY10" fmla="*/ 164947 h 273069"/>
                <a:gd name="csX11" fmla="*/ 47230 w 216236"/>
                <a:gd name="csY11" fmla="*/ 164947 h 273069"/>
                <a:gd name="csX12" fmla="*/ 47230 w 216236"/>
                <a:gd name="csY12" fmla="*/ 273069 h 273069"/>
                <a:gd name="csX13" fmla="*/ 0 w 216236"/>
                <a:gd name="csY13" fmla="*/ 273069 h 273069"/>
                <a:gd name="csX14" fmla="*/ 0 w 216236"/>
                <a:gd name="csY14" fmla="*/ 0 h 273069"/>
                <a:gd name="csX15" fmla="*/ 101848 w 216236"/>
                <a:gd name="csY15" fmla="*/ 43909 h 273069"/>
                <a:gd name="csX16" fmla="*/ 47230 w 216236"/>
                <a:gd name="csY16" fmla="*/ 43909 h 273069"/>
                <a:gd name="csX17" fmla="*/ 47230 w 216236"/>
                <a:gd name="csY17" fmla="*/ 121037 h 273069"/>
                <a:gd name="csX18" fmla="*/ 101848 w 216236"/>
                <a:gd name="csY18" fmla="*/ 121037 h 273069"/>
                <a:gd name="csX19" fmla="*/ 155353 w 216236"/>
                <a:gd name="csY19" fmla="*/ 82289 h 273069"/>
                <a:gd name="csX20" fmla="*/ 101848 w 216236"/>
                <a:gd name="csY20" fmla="*/ 43909 h 2730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16236" h="273069">
                  <a:moveTo>
                    <a:pt x="0" y="0"/>
                  </a:moveTo>
                  <a:lnTo>
                    <a:pt x="98527" y="0"/>
                  </a:lnTo>
                  <a:cubicBezTo>
                    <a:pt x="177864" y="0"/>
                    <a:pt x="205169" y="37636"/>
                    <a:pt x="205169" y="82289"/>
                  </a:cubicBezTo>
                  <a:cubicBezTo>
                    <a:pt x="205169" y="117716"/>
                    <a:pt x="188196" y="148711"/>
                    <a:pt x="141700" y="160146"/>
                  </a:cubicBezTo>
                  <a:lnTo>
                    <a:pt x="148342" y="180072"/>
                  </a:lnTo>
                  <a:cubicBezTo>
                    <a:pt x="161626" y="219926"/>
                    <a:pt x="176759" y="229520"/>
                    <a:pt x="206648" y="229520"/>
                  </a:cubicBezTo>
                  <a:lnTo>
                    <a:pt x="216237" y="229520"/>
                  </a:lnTo>
                  <a:lnTo>
                    <a:pt x="216237" y="273069"/>
                  </a:lnTo>
                  <a:lnTo>
                    <a:pt x="202953" y="273069"/>
                  </a:lnTo>
                  <a:cubicBezTo>
                    <a:pt x="156090" y="273069"/>
                    <a:pt x="124359" y="254246"/>
                    <a:pt x="105536" y="197420"/>
                  </a:cubicBezTo>
                  <a:lnTo>
                    <a:pt x="94837" y="164947"/>
                  </a:lnTo>
                  <a:lnTo>
                    <a:pt x="47230" y="164947"/>
                  </a:lnTo>
                  <a:lnTo>
                    <a:pt x="47230" y="273069"/>
                  </a:lnTo>
                  <a:lnTo>
                    <a:pt x="0" y="273069"/>
                  </a:lnTo>
                  <a:lnTo>
                    <a:pt x="0" y="0"/>
                  </a:lnTo>
                  <a:close/>
                  <a:moveTo>
                    <a:pt x="101848" y="43909"/>
                  </a:moveTo>
                  <a:lnTo>
                    <a:pt x="47230" y="43909"/>
                  </a:lnTo>
                  <a:lnTo>
                    <a:pt x="47230" y="121037"/>
                  </a:lnTo>
                  <a:lnTo>
                    <a:pt x="101848" y="121037"/>
                  </a:lnTo>
                  <a:cubicBezTo>
                    <a:pt x="136907" y="121037"/>
                    <a:pt x="155353" y="108121"/>
                    <a:pt x="155353" y="82289"/>
                  </a:cubicBezTo>
                  <a:cubicBezTo>
                    <a:pt x="155353" y="56826"/>
                    <a:pt x="136907" y="43909"/>
                    <a:pt x="101848" y="43909"/>
                  </a:cubicBezTo>
                  <a:close/>
                </a:path>
              </a:pathLst>
            </a:custGeom>
            <a:solidFill>
              <a:schemeClr val="tx2"/>
            </a:solidFill>
            <a:ln w="180" cap="flat">
              <a:noFill/>
              <a:prstDash val="solid"/>
              <a:miter/>
            </a:ln>
          </p:spPr>
          <p:txBody>
            <a:bodyPr/>
            <a:lstStyle/>
            <a:p>
              <a:endParaRPr lang="fi-FI"/>
            </a:p>
          </p:txBody>
        </p:sp>
        <p:sp>
          <p:nvSpPr>
            <p:cNvPr id="10" name="Vapaamuotoinen: Muoto 9">
              <a:extLst>
                <a:ext uri="{FF2B5EF4-FFF2-40B4-BE49-F238E27FC236}">
                  <a16:creationId xmlns:a16="http://schemas.microsoft.com/office/drawing/2014/main" id="{9A958D1C-B7CC-988C-1602-9131C81FBBE2}"/>
                </a:ext>
              </a:extLst>
            </p:cNvPr>
            <p:cNvSpPr/>
            <p:nvPr/>
          </p:nvSpPr>
          <p:spPr>
            <a:xfrm>
              <a:off x="619388" y="452219"/>
              <a:ext cx="189301" cy="207008"/>
            </a:xfrm>
            <a:custGeom>
              <a:avLst/>
              <a:gdLst>
                <a:gd name="csX0" fmla="*/ 66789 w 189301"/>
                <a:gd name="csY0" fmla="*/ 85979 h 207008"/>
                <a:gd name="csX1" fmla="*/ 120295 w 189301"/>
                <a:gd name="csY1" fmla="*/ 74536 h 207008"/>
                <a:gd name="csX2" fmla="*/ 85612 w 189301"/>
                <a:gd name="csY2" fmla="*/ 40957 h 207008"/>
                <a:gd name="csX3" fmla="*/ 26937 w 189301"/>
                <a:gd name="csY3" fmla="*/ 69005 h 207008"/>
                <a:gd name="csX4" fmla="*/ 0 w 189301"/>
                <a:gd name="csY4" fmla="*/ 38747 h 207008"/>
                <a:gd name="csX5" fmla="*/ 88195 w 189301"/>
                <a:gd name="csY5" fmla="*/ 0 h 207008"/>
                <a:gd name="csX6" fmla="*/ 164949 w 189301"/>
                <a:gd name="csY6" fmla="*/ 84130 h 207008"/>
                <a:gd name="csX7" fmla="*/ 164949 w 189301"/>
                <a:gd name="csY7" fmla="*/ 146495 h 207008"/>
                <a:gd name="csX8" fmla="*/ 178233 w 189301"/>
                <a:gd name="csY8" fmla="*/ 160146 h 207008"/>
                <a:gd name="csX9" fmla="*/ 189302 w 189301"/>
                <a:gd name="csY9" fmla="*/ 160146 h 207008"/>
                <a:gd name="csX10" fmla="*/ 189302 w 189301"/>
                <a:gd name="csY10" fmla="*/ 201847 h 207008"/>
                <a:gd name="csX11" fmla="*/ 167158 w 189301"/>
                <a:gd name="csY11" fmla="*/ 201847 h 207008"/>
                <a:gd name="csX12" fmla="*/ 125833 w 189301"/>
                <a:gd name="csY12" fmla="*/ 179705 h 207008"/>
                <a:gd name="csX13" fmla="*/ 63101 w 189301"/>
                <a:gd name="csY13" fmla="*/ 207009 h 207008"/>
                <a:gd name="csX14" fmla="*/ 0 w 189301"/>
                <a:gd name="csY14" fmla="*/ 148711 h 207008"/>
                <a:gd name="csX15" fmla="*/ 66789 w 189301"/>
                <a:gd name="csY15" fmla="*/ 85979 h 207008"/>
                <a:gd name="csX16" fmla="*/ 46496 w 189301"/>
                <a:gd name="csY16" fmla="*/ 145390 h 207008"/>
                <a:gd name="csX17" fmla="*/ 75280 w 189301"/>
                <a:gd name="csY17" fmla="*/ 169006 h 207008"/>
                <a:gd name="csX18" fmla="*/ 120295 w 189301"/>
                <a:gd name="csY18" fmla="*/ 123246 h 207008"/>
                <a:gd name="csX19" fmla="*/ 120295 w 189301"/>
                <a:gd name="csY19" fmla="*/ 107753 h 207008"/>
                <a:gd name="csX20" fmla="*/ 83027 w 189301"/>
                <a:gd name="csY20" fmla="*/ 115868 h 207008"/>
                <a:gd name="csX21" fmla="*/ 46496 w 189301"/>
                <a:gd name="csY21" fmla="*/ 145390 h 2070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89301" h="207008">
                  <a:moveTo>
                    <a:pt x="66789" y="85979"/>
                  </a:moveTo>
                  <a:lnTo>
                    <a:pt x="120295" y="74536"/>
                  </a:lnTo>
                  <a:cubicBezTo>
                    <a:pt x="118453" y="50184"/>
                    <a:pt x="104802" y="40957"/>
                    <a:pt x="85612" y="40957"/>
                  </a:cubicBezTo>
                  <a:cubicBezTo>
                    <a:pt x="63837" y="40957"/>
                    <a:pt x="45391" y="49448"/>
                    <a:pt x="26937" y="69005"/>
                  </a:cubicBezTo>
                  <a:lnTo>
                    <a:pt x="0" y="38747"/>
                  </a:lnTo>
                  <a:cubicBezTo>
                    <a:pt x="21400" y="15133"/>
                    <a:pt x="52769" y="0"/>
                    <a:pt x="88195" y="0"/>
                  </a:cubicBezTo>
                  <a:cubicBezTo>
                    <a:pt x="132106" y="0"/>
                    <a:pt x="164949" y="25832"/>
                    <a:pt x="164949" y="84130"/>
                  </a:cubicBezTo>
                  <a:lnTo>
                    <a:pt x="164949" y="146495"/>
                  </a:lnTo>
                  <a:cubicBezTo>
                    <a:pt x="164949" y="157199"/>
                    <a:pt x="169006" y="160146"/>
                    <a:pt x="178233" y="160146"/>
                  </a:cubicBezTo>
                  <a:lnTo>
                    <a:pt x="189302" y="160146"/>
                  </a:lnTo>
                  <a:lnTo>
                    <a:pt x="189302" y="201847"/>
                  </a:lnTo>
                  <a:lnTo>
                    <a:pt x="167158" y="201847"/>
                  </a:lnTo>
                  <a:cubicBezTo>
                    <a:pt x="146496" y="201847"/>
                    <a:pt x="132842" y="193363"/>
                    <a:pt x="125833" y="179705"/>
                  </a:cubicBezTo>
                  <a:cubicBezTo>
                    <a:pt x="110332" y="198158"/>
                    <a:pt x="86348" y="207009"/>
                    <a:pt x="63101" y="207009"/>
                  </a:cubicBezTo>
                  <a:cubicBezTo>
                    <a:pt x="26568" y="207009"/>
                    <a:pt x="0" y="183026"/>
                    <a:pt x="0" y="148711"/>
                  </a:cubicBezTo>
                  <a:cubicBezTo>
                    <a:pt x="0" y="114021"/>
                    <a:pt x="26937" y="94462"/>
                    <a:pt x="66789" y="85979"/>
                  </a:cubicBezTo>
                  <a:close/>
                  <a:moveTo>
                    <a:pt x="46496" y="145390"/>
                  </a:moveTo>
                  <a:cubicBezTo>
                    <a:pt x="46496" y="159779"/>
                    <a:pt x="56090" y="169006"/>
                    <a:pt x="75280" y="169006"/>
                  </a:cubicBezTo>
                  <a:cubicBezTo>
                    <a:pt x="100368" y="169006"/>
                    <a:pt x="120295" y="154616"/>
                    <a:pt x="120295" y="123246"/>
                  </a:cubicBezTo>
                  <a:lnTo>
                    <a:pt x="120295" y="107753"/>
                  </a:lnTo>
                  <a:lnTo>
                    <a:pt x="83027" y="115868"/>
                  </a:lnTo>
                  <a:cubicBezTo>
                    <a:pt x="56090" y="121774"/>
                    <a:pt x="46496" y="131737"/>
                    <a:pt x="46496" y="145390"/>
                  </a:cubicBezTo>
                  <a:close/>
                </a:path>
              </a:pathLst>
            </a:custGeom>
            <a:solidFill>
              <a:schemeClr val="tx2"/>
            </a:solidFill>
            <a:ln w="180" cap="flat">
              <a:noFill/>
              <a:prstDash val="solid"/>
              <a:miter/>
            </a:ln>
          </p:spPr>
          <p:txBody>
            <a:bodyPr/>
            <a:lstStyle/>
            <a:p>
              <a:endParaRPr lang="fi-FI"/>
            </a:p>
          </p:txBody>
        </p:sp>
        <p:sp>
          <p:nvSpPr>
            <p:cNvPr id="11" name="Vapaamuotoinen: Muoto 10">
              <a:extLst>
                <a:ext uri="{FF2B5EF4-FFF2-40B4-BE49-F238E27FC236}">
                  <a16:creationId xmlns:a16="http://schemas.microsoft.com/office/drawing/2014/main" id="{21769C85-EF78-683E-5A93-3BC4B890D171}"/>
                </a:ext>
              </a:extLst>
            </p:cNvPr>
            <p:cNvSpPr/>
            <p:nvPr/>
          </p:nvSpPr>
          <p:spPr>
            <a:xfrm>
              <a:off x="830095" y="457387"/>
              <a:ext cx="168637" cy="201841"/>
            </a:xfrm>
            <a:custGeom>
              <a:avLst/>
              <a:gdLst>
                <a:gd name="csX0" fmla="*/ 0 w 168637"/>
                <a:gd name="csY0" fmla="*/ 104058 h 201841"/>
                <a:gd name="csX1" fmla="*/ 0 w 168637"/>
                <a:gd name="csY1" fmla="*/ 0 h 201841"/>
                <a:gd name="csX2" fmla="*/ 45022 w 168637"/>
                <a:gd name="csY2" fmla="*/ 0 h 201841"/>
                <a:gd name="csX3" fmla="*/ 45022 w 168637"/>
                <a:gd name="csY3" fmla="*/ 106643 h 201841"/>
                <a:gd name="csX4" fmla="*/ 84132 w 168637"/>
                <a:gd name="csY4" fmla="*/ 159779 h 201841"/>
                <a:gd name="csX5" fmla="*/ 123616 w 168637"/>
                <a:gd name="csY5" fmla="*/ 106643 h 201841"/>
                <a:gd name="csX6" fmla="*/ 123616 w 168637"/>
                <a:gd name="csY6" fmla="*/ 0 h 201841"/>
                <a:gd name="csX7" fmla="*/ 168637 w 168637"/>
                <a:gd name="csY7" fmla="*/ 0 h 201841"/>
                <a:gd name="csX8" fmla="*/ 168637 w 168637"/>
                <a:gd name="csY8" fmla="*/ 104058 h 201841"/>
                <a:gd name="csX9" fmla="*/ 84132 w 168637"/>
                <a:gd name="csY9" fmla="*/ 201841 h 201841"/>
                <a:gd name="csX10" fmla="*/ 0 w 168637"/>
                <a:gd name="csY10" fmla="*/ 104058 h 2018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68637" h="201841">
                  <a:moveTo>
                    <a:pt x="0" y="104058"/>
                  </a:moveTo>
                  <a:lnTo>
                    <a:pt x="0" y="0"/>
                  </a:lnTo>
                  <a:lnTo>
                    <a:pt x="45022" y="0"/>
                  </a:lnTo>
                  <a:lnTo>
                    <a:pt x="45022" y="106643"/>
                  </a:lnTo>
                  <a:cubicBezTo>
                    <a:pt x="45022" y="142063"/>
                    <a:pt x="59042" y="159779"/>
                    <a:pt x="84132" y="159779"/>
                  </a:cubicBezTo>
                  <a:cubicBezTo>
                    <a:pt x="109595" y="159779"/>
                    <a:pt x="123616" y="142063"/>
                    <a:pt x="123616" y="106643"/>
                  </a:cubicBezTo>
                  <a:lnTo>
                    <a:pt x="123616" y="0"/>
                  </a:lnTo>
                  <a:lnTo>
                    <a:pt x="168637" y="0"/>
                  </a:lnTo>
                  <a:lnTo>
                    <a:pt x="168637" y="104058"/>
                  </a:lnTo>
                  <a:cubicBezTo>
                    <a:pt x="168637" y="163838"/>
                    <a:pt x="137643" y="201841"/>
                    <a:pt x="84132" y="201841"/>
                  </a:cubicBezTo>
                  <a:cubicBezTo>
                    <a:pt x="30627" y="201841"/>
                    <a:pt x="0" y="163838"/>
                    <a:pt x="0" y="104058"/>
                  </a:cubicBezTo>
                  <a:close/>
                </a:path>
              </a:pathLst>
            </a:custGeom>
            <a:solidFill>
              <a:schemeClr val="tx2"/>
            </a:solidFill>
            <a:ln w="180" cap="flat">
              <a:noFill/>
              <a:prstDash val="solid"/>
              <a:miter/>
            </a:ln>
          </p:spPr>
          <p:txBody>
            <a:bodyPr/>
            <a:lstStyle/>
            <a:p>
              <a:endParaRPr lang="fi-FI"/>
            </a:p>
          </p:txBody>
        </p:sp>
        <p:sp>
          <p:nvSpPr>
            <p:cNvPr id="12" name="Vapaamuotoinen: Muoto 11">
              <a:extLst>
                <a:ext uri="{FF2B5EF4-FFF2-40B4-BE49-F238E27FC236}">
                  <a16:creationId xmlns:a16="http://schemas.microsoft.com/office/drawing/2014/main" id="{195A7878-23C7-9991-1D9B-AAEA2755E7F0}"/>
                </a:ext>
              </a:extLst>
            </p:cNvPr>
            <p:cNvSpPr/>
            <p:nvPr/>
          </p:nvSpPr>
          <p:spPr>
            <a:xfrm>
              <a:off x="1037847" y="452219"/>
              <a:ext cx="297422" cy="201846"/>
            </a:xfrm>
            <a:custGeom>
              <a:avLst/>
              <a:gdLst>
                <a:gd name="csX0" fmla="*/ 126200 w 297422"/>
                <a:gd name="csY0" fmla="*/ 201847 h 201846"/>
                <a:gd name="csX1" fmla="*/ 126200 w 297422"/>
                <a:gd name="csY1" fmla="*/ 93357 h 201846"/>
                <a:gd name="csX2" fmla="*/ 85981 w 297422"/>
                <a:gd name="csY2" fmla="*/ 41326 h 201846"/>
                <a:gd name="csX3" fmla="*/ 45022 w 297422"/>
                <a:gd name="csY3" fmla="*/ 92621 h 201846"/>
                <a:gd name="csX4" fmla="*/ 45022 w 297422"/>
                <a:gd name="csY4" fmla="*/ 201847 h 201846"/>
                <a:gd name="csX5" fmla="*/ 0 w 297422"/>
                <a:gd name="csY5" fmla="*/ 201847 h 201846"/>
                <a:gd name="csX6" fmla="*/ 0 w 297422"/>
                <a:gd name="csY6" fmla="*/ 5168 h 201846"/>
                <a:gd name="csX7" fmla="*/ 45022 w 297422"/>
                <a:gd name="csY7" fmla="*/ 5168 h 201846"/>
                <a:gd name="csX8" fmla="*/ 45022 w 297422"/>
                <a:gd name="csY8" fmla="*/ 24352 h 201846"/>
                <a:gd name="csX9" fmla="*/ 98896 w 297422"/>
                <a:gd name="csY9" fmla="*/ 0 h 201846"/>
                <a:gd name="csX10" fmla="*/ 159412 w 297422"/>
                <a:gd name="csY10" fmla="*/ 36531 h 201846"/>
                <a:gd name="csX11" fmla="*/ 224360 w 297422"/>
                <a:gd name="csY11" fmla="*/ 0 h 201846"/>
                <a:gd name="csX12" fmla="*/ 297423 w 297422"/>
                <a:gd name="csY12" fmla="*/ 93357 h 201846"/>
                <a:gd name="csX13" fmla="*/ 297423 w 297422"/>
                <a:gd name="csY13" fmla="*/ 201847 h 201846"/>
                <a:gd name="csX14" fmla="*/ 252403 w 297422"/>
                <a:gd name="csY14" fmla="*/ 201847 h 201846"/>
                <a:gd name="csX15" fmla="*/ 252403 w 297422"/>
                <a:gd name="csY15" fmla="*/ 93357 h 201846"/>
                <a:gd name="csX16" fmla="*/ 213285 w 297422"/>
                <a:gd name="csY16" fmla="*/ 41326 h 201846"/>
                <a:gd name="csX17" fmla="*/ 171222 w 297422"/>
                <a:gd name="csY17" fmla="*/ 87084 h 201846"/>
                <a:gd name="csX18" fmla="*/ 171222 w 297422"/>
                <a:gd name="csY18" fmla="*/ 93357 h 201846"/>
                <a:gd name="csX19" fmla="*/ 171222 w 297422"/>
                <a:gd name="csY19" fmla="*/ 201847 h 201846"/>
                <a:gd name="csX20" fmla="*/ 126200 w 297422"/>
                <a:gd name="csY20" fmla="*/ 201847 h 2018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97422" h="201846">
                  <a:moveTo>
                    <a:pt x="126200" y="201847"/>
                  </a:moveTo>
                  <a:lnTo>
                    <a:pt x="126200" y="93357"/>
                  </a:lnTo>
                  <a:cubicBezTo>
                    <a:pt x="126200" y="54610"/>
                    <a:pt x="109228" y="41326"/>
                    <a:pt x="85981" y="41326"/>
                  </a:cubicBezTo>
                  <a:cubicBezTo>
                    <a:pt x="64950" y="41326"/>
                    <a:pt x="45022" y="53872"/>
                    <a:pt x="45022" y="92621"/>
                  </a:cubicBezTo>
                  <a:lnTo>
                    <a:pt x="45022" y="201847"/>
                  </a:lnTo>
                  <a:lnTo>
                    <a:pt x="0" y="201847"/>
                  </a:lnTo>
                  <a:lnTo>
                    <a:pt x="0" y="5168"/>
                  </a:lnTo>
                  <a:lnTo>
                    <a:pt x="45022" y="5168"/>
                  </a:lnTo>
                  <a:lnTo>
                    <a:pt x="45022" y="24352"/>
                  </a:lnTo>
                  <a:cubicBezTo>
                    <a:pt x="58306" y="9594"/>
                    <a:pt x="77490" y="0"/>
                    <a:pt x="98896" y="0"/>
                  </a:cubicBezTo>
                  <a:cubicBezTo>
                    <a:pt x="124728" y="0"/>
                    <a:pt x="146865" y="12179"/>
                    <a:pt x="159412" y="36531"/>
                  </a:cubicBezTo>
                  <a:cubicBezTo>
                    <a:pt x="173433" y="15133"/>
                    <a:pt x="196687" y="0"/>
                    <a:pt x="224360" y="0"/>
                  </a:cubicBezTo>
                  <a:cubicBezTo>
                    <a:pt x="267903" y="0"/>
                    <a:pt x="297423" y="29889"/>
                    <a:pt x="297423" y="93357"/>
                  </a:cubicBezTo>
                  <a:lnTo>
                    <a:pt x="297423" y="201847"/>
                  </a:lnTo>
                  <a:lnTo>
                    <a:pt x="252403" y="201847"/>
                  </a:lnTo>
                  <a:lnTo>
                    <a:pt x="252403" y="93357"/>
                  </a:lnTo>
                  <a:cubicBezTo>
                    <a:pt x="252403" y="54985"/>
                    <a:pt x="237275" y="41326"/>
                    <a:pt x="213285" y="41326"/>
                  </a:cubicBezTo>
                  <a:cubicBezTo>
                    <a:pt x="192623" y="41326"/>
                    <a:pt x="173433" y="54241"/>
                    <a:pt x="171222" y="87084"/>
                  </a:cubicBezTo>
                  <a:lnTo>
                    <a:pt x="171222" y="93357"/>
                  </a:lnTo>
                  <a:lnTo>
                    <a:pt x="171222" y="201847"/>
                  </a:lnTo>
                  <a:lnTo>
                    <a:pt x="126200" y="201847"/>
                  </a:lnTo>
                  <a:close/>
                </a:path>
              </a:pathLst>
            </a:custGeom>
            <a:solidFill>
              <a:schemeClr val="tx2"/>
            </a:solidFill>
            <a:ln w="180" cap="flat">
              <a:noFill/>
              <a:prstDash val="solid"/>
              <a:miter/>
            </a:ln>
          </p:spPr>
          <p:txBody>
            <a:bodyPr/>
            <a:lstStyle/>
            <a:p>
              <a:endParaRPr lang="fi-FI"/>
            </a:p>
          </p:txBody>
        </p:sp>
        <p:sp>
          <p:nvSpPr>
            <p:cNvPr id="13" name="Vapaamuotoinen: Muoto 12">
              <a:extLst>
                <a:ext uri="{FF2B5EF4-FFF2-40B4-BE49-F238E27FC236}">
                  <a16:creationId xmlns:a16="http://schemas.microsoft.com/office/drawing/2014/main" id="{E73102BB-AF32-1CD1-08EA-87546D758DBE}"/>
                </a:ext>
              </a:extLst>
            </p:cNvPr>
            <p:cNvSpPr/>
            <p:nvPr/>
          </p:nvSpPr>
          <p:spPr>
            <a:xfrm>
              <a:off x="1364426" y="452219"/>
              <a:ext cx="189299" cy="207008"/>
            </a:xfrm>
            <a:custGeom>
              <a:avLst/>
              <a:gdLst>
                <a:gd name="csX0" fmla="*/ 66789 w 189299"/>
                <a:gd name="csY0" fmla="*/ 85979 h 207008"/>
                <a:gd name="csX1" fmla="*/ 120295 w 189299"/>
                <a:gd name="csY1" fmla="*/ 74536 h 207008"/>
                <a:gd name="csX2" fmla="*/ 85610 w 189299"/>
                <a:gd name="csY2" fmla="*/ 40957 h 207008"/>
                <a:gd name="csX3" fmla="*/ 26935 w 189299"/>
                <a:gd name="csY3" fmla="*/ 69005 h 207008"/>
                <a:gd name="csX4" fmla="*/ 0 w 189299"/>
                <a:gd name="csY4" fmla="*/ 38747 h 207008"/>
                <a:gd name="csX5" fmla="*/ 88188 w 189299"/>
                <a:gd name="csY5" fmla="*/ 0 h 207008"/>
                <a:gd name="csX6" fmla="*/ 164948 w 189299"/>
                <a:gd name="csY6" fmla="*/ 84130 h 207008"/>
                <a:gd name="csX7" fmla="*/ 164948 w 189299"/>
                <a:gd name="csY7" fmla="*/ 146495 h 207008"/>
                <a:gd name="csX8" fmla="*/ 178232 w 189299"/>
                <a:gd name="csY8" fmla="*/ 160146 h 207008"/>
                <a:gd name="csX9" fmla="*/ 189300 w 189299"/>
                <a:gd name="csY9" fmla="*/ 160146 h 207008"/>
                <a:gd name="csX10" fmla="*/ 189300 w 189299"/>
                <a:gd name="csY10" fmla="*/ 201847 h 207008"/>
                <a:gd name="csX11" fmla="*/ 167158 w 189299"/>
                <a:gd name="csY11" fmla="*/ 201847 h 207008"/>
                <a:gd name="csX12" fmla="*/ 125831 w 189299"/>
                <a:gd name="csY12" fmla="*/ 179705 h 207008"/>
                <a:gd name="csX13" fmla="*/ 63099 w 189299"/>
                <a:gd name="csY13" fmla="*/ 207009 h 207008"/>
                <a:gd name="csX14" fmla="*/ 0 w 189299"/>
                <a:gd name="csY14" fmla="*/ 148711 h 207008"/>
                <a:gd name="csX15" fmla="*/ 66789 w 189299"/>
                <a:gd name="csY15" fmla="*/ 85979 h 207008"/>
                <a:gd name="csX16" fmla="*/ 46494 w 189299"/>
                <a:gd name="csY16" fmla="*/ 145390 h 207008"/>
                <a:gd name="csX17" fmla="*/ 75273 w 189299"/>
                <a:gd name="csY17" fmla="*/ 169006 h 207008"/>
                <a:gd name="csX18" fmla="*/ 120295 w 189299"/>
                <a:gd name="csY18" fmla="*/ 123246 h 207008"/>
                <a:gd name="csX19" fmla="*/ 120295 w 189299"/>
                <a:gd name="csY19" fmla="*/ 107753 h 207008"/>
                <a:gd name="csX20" fmla="*/ 83025 w 189299"/>
                <a:gd name="csY20" fmla="*/ 115868 h 207008"/>
                <a:gd name="csX21" fmla="*/ 46494 w 189299"/>
                <a:gd name="csY21" fmla="*/ 145390 h 2070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89299" h="207008">
                  <a:moveTo>
                    <a:pt x="66789" y="85979"/>
                  </a:moveTo>
                  <a:lnTo>
                    <a:pt x="120295" y="74536"/>
                  </a:lnTo>
                  <a:cubicBezTo>
                    <a:pt x="118446" y="50184"/>
                    <a:pt x="104793" y="40957"/>
                    <a:pt x="85610" y="40957"/>
                  </a:cubicBezTo>
                  <a:cubicBezTo>
                    <a:pt x="63836" y="40957"/>
                    <a:pt x="45389" y="49448"/>
                    <a:pt x="26935" y="69005"/>
                  </a:cubicBezTo>
                  <a:lnTo>
                    <a:pt x="0" y="38747"/>
                  </a:lnTo>
                  <a:cubicBezTo>
                    <a:pt x="21399" y="15133"/>
                    <a:pt x="52767" y="0"/>
                    <a:pt x="88188" y="0"/>
                  </a:cubicBezTo>
                  <a:cubicBezTo>
                    <a:pt x="132104" y="0"/>
                    <a:pt x="164948" y="25832"/>
                    <a:pt x="164948" y="84130"/>
                  </a:cubicBezTo>
                  <a:lnTo>
                    <a:pt x="164948" y="146495"/>
                  </a:lnTo>
                  <a:cubicBezTo>
                    <a:pt x="164948" y="157199"/>
                    <a:pt x="169005" y="160146"/>
                    <a:pt x="178232" y="160146"/>
                  </a:cubicBezTo>
                  <a:lnTo>
                    <a:pt x="189300" y="160146"/>
                  </a:lnTo>
                  <a:lnTo>
                    <a:pt x="189300" y="201847"/>
                  </a:lnTo>
                  <a:lnTo>
                    <a:pt x="167158" y="201847"/>
                  </a:lnTo>
                  <a:cubicBezTo>
                    <a:pt x="146494" y="201847"/>
                    <a:pt x="132843" y="193363"/>
                    <a:pt x="125831" y="179705"/>
                  </a:cubicBezTo>
                  <a:cubicBezTo>
                    <a:pt x="110331" y="198158"/>
                    <a:pt x="86346" y="207009"/>
                    <a:pt x="63099" y="207009"/>
                  </a:cubicBezTo>
                  <a:cubicBezTo>
                    <a:pt x="26568" y="207009"/>
                    <a:pt x="0" y="183026"/>
                    <a:pt x="0" y="148711"/>
                  </a:cubicBezTo>
                  <a:cubicBezTo>
                    <a:pt x="0" y="114021"/>
                    <a:pt x="26935" y="94462"/>
                    <a:pt x="66789" y="85979"/>
                  </a:cubicBezTo>
                  <a:close/>
                  <a:moveTo>
                    <a:pt x="46494" y="145390"/>
                  </a:moveTo>
                  <a:cubicBezTo>
                    <a:pt x="46494" y="159779"/>
                    <a:pt x="56088" y="169006"/>
                    <a:pt x="75273" y="169006"/>
                  </a:cubicBezTo>
                  <a:cubicBezTo>
                    <a:pt x="100369" y="169006"/>
                    <a:pt x="120295" y="154616"/>
                    <a:pt x="120295" y="123246"/>
                  </a:cubicBezTo>
                  <a:lnTo>
                    <a:pt x="120295" y="107753"/>
                  </a:lnTo>
                  <a:lnTo>
                    <a:pt x="83025" y="115868"/>
                  </a:lnTo>
                  <a:cubicBezTo>
                    <a:pt x="56088" y="121774"/>
                    <a:pt x="46494" y="131737"/>
                    <a:pt x="46494" y="145390"/>
                  </a:cubicBezTo>
                  <a:close/>
                </a:path>
              </a:pathLst>
            </a:custGeom>
            <a:solidFill>
              <a:schemeClr val="tx2"/>
            </a:solidFill>
            <a:ln w="180" cap="flat">
              <a:noFill/>
              <a:prstDash val="solid"/>
              <a:miter/>
            </a:ln>
          </p:spPr>
          <p:txBody>
            <a:bodyPr/>
            <a:lstStyle/>
            <a:p>
              <a:endParaRPr lang="fi-FI"/>
            </a:p>
          </p:txBody>
        </p:sp>
      </p:grpSp>
      <p:pic>
        <p:nvPicPr>
          <p:cNvPr id="35" name="Graphic 34">
            <a:extLst>
              <a:ext uri="{FF2B5EF4-FFF2-40B4-BE49-F238E27FC236}">
                <a16:creationId xmlns:a16="http://schemas.microsoft.com/office/drawing/2014/main" id="{43828B32-6BDB-A123-8CA7-EF9514FBE428}"/>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727013" y="0"/>
            <a:ext cx="3465464" cy="2448702"/>
          </a:xfrm>
          <a:prstGeom prst="rect">
            <a:avLst/>
          </a:prstGeom>
        </p:spPr>
      </p:pic>
      <p:pic>
        <p:nvPicPr>
          <p:cNvPr id="36" name="Graphic 35">
            <a:extLst>
              <a:ext uri="{FF2B5EF4-FFF2-40B4-BE49-F238E27FC236}">
                <a16:creationId xmlns:a16="http://schemas.microsoft.com/office/drawing/2014/main" id="{EEBFA1E6-ECD2-DBDE-473A-384E00985CF8}"/>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8724616" y="2448856"/>
            <a:ext cx="3467839" cy="4408989"/>
          </a:xfrm>
          <a:prstGeom prst="rect">
            <a:avLst/>
          </a:prstGeom>
        </p:spPr>
      </p:pic>
    </p:spTree>
    <p:extLst>
      <p:ext uri="{BB962C8B-B14F-4D97-AF65-F5344CB8AC3E}">
        <p14:creationId xmlns:p14="http://schemas.microsoft.com/office/powerpoint/2010/main" val="102301536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Otsikkodia 7">
    <p:bg>
      <p:bgPr>
        <a:solidFill>
          <a:schemeClr val="accent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9AEBA78-AE72-44B8-2838-E5B9C5DCC4DD}"/>
              </a:ext>
            </a:extLst>
          </p:cNvPr>
          <p:cNvSpPr>
            <a:spLocks noGrp="1"/>
          </p:cNvSpPr>
          <p:nvPr>
            <p:ph type="ctrTitle" hasCustomPrompt="1"/>
          </p:nvPr>
        </p:nvSpPr>
        <p:spPr>
          <a:xfrm>
            <a:off x="786550" y="2413439"/>
            <a:ext cx="10805296" cy="1886013"/>
          </a:xfrm>
        </p:spPr>
        <p:txBody>
          <a:bodyPr anchor="b"/>
          <a:lstStyle>
            <a:lvl1pPr algn="l">
              <a:lnSpc>
                <a:spcPct val="85000"/>
              </a:lnSpc>
              <a:defRPr sz="6800" spc="-50" baseline="0">
                <a:solidFill>
                  <a:schemeClr val="bg1"/>
                </a:solidFill>
              </a:defRPr>
            </a:lvl1pPr>
          </a:lstStyle>
          <a:p>
            <a:r>
              <a:rPr lang="fi-FI" noProof="0" dirty="0"/>
              <a:t>Lisää otsikko tähän</a:t>
            </a:r>
            <a:endParaRPr lang="fi-FI" dirty="0"/>
          </a:p>
        </p:txBody>
      </p:sp>
      <p:sp>
        <p:nvSpPr>
          <p:cNvPr id="3" name="Alaotsikko 2">
            <a:extLst>
              <a:ext uri="{FF2B5EF4-FFF2-40B4-BE49-F238E27FC236}">
                <a16:creationId xmlns:a16="http://schemas.microsoft.com/office/drawing/2014/main" id="{1EE9A803-11E6-F81B-463E-62F83BE593F6}"/>
              </a:ext>
            </a:extLst>
          </p:cNvPr>
          <p:cNvSpPr>
            <a:spLocks noGrp="1"/>
          </p:cNvSpPr>
          <p:nvPr>
            <p:ph type="subTitle" idx="1" hasCustomPrompt="1"/>
          </p:nvPr>
        </p:nvSpPr>
        <p:spPr>
          <a:xfrm>
            <a:off x="853450" y="4462955"/>
            <a:ext cx="10738396" cy="1206325"/>
          </a:xfrm>
        </p:spPr>
        <p:txBody>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dirty="0"/>
              <a:t>Lisää alaotsikko tähän</a:t>
            </a:r>
          </a:p>
        </p:txBody>
      </p:sp>
      <p:sp>
        <p:nvSpPr>
          <p:cNvPr id="4" name="Päivämäärän paikkamerkki 3">
            <a:extLst>
              <a:ext uri="{FF2B5EF4-FFF2-40B4-BE49-F238E27FC236}">
                <a16:creationId xmlns:a16="http://schemas.microsoft.com/office/drawing/2014/main" id="{F970AE1C-0273-522A-04CC-B8B18279232E}"/>
              </a:ext>
            </a:extLst>
          </p:cNvPr>
          <p:cNvSpPr>
            <a:spLocks noGrp="1"/>
          </p:cNvSpPr>
          <p:nvPr>
            <p:ph type="dt" sz="half" idx="10"/>
          </p:nvPr>
        </p:nvSpPr>
        <p:spPr>
          <a:xfrm>
            <a:off x="385365" y="6286544"/>
            <a:ext cx="835336" cy="210240"/>
          </a:xfrm>
        </p:spPr>
        <p:txBody>
          <a:bodyPr/>
          <a:lstStyle>
            <a:lvl1pPr algn="l">
              <a:defRPr sz="1200">
                <a:solidFill>
                  <a:schemeClr val="bg1"/>
                </a:solidFill>
              </a:defRPr>
            </a:lvl1pPr>
          </a:lstStyle>
          <a:p>
            <a:fld id="{E9E500F4-CBB9-4324-9BFE-9D88E351628C}" type="datetime1">
              <a:rPr lang="fi-FI" smtClean="0"/>
              <a:t>20.10.2026</a:t>
            </a:fld>
            <a:endParaRPr lang="fi-FI" dirty="0"/>
          </a:p>
        </p:txBody>
      </p:sp>
      <p:sp>
        <p:nvSpPr>
          <p:cNvPr id="20" name="Tekstin paikkamerkki 19">
            <a:extLst>
              <a:ext uri="{FF2B5EF4-FFF2-40B4-BE49-F238E27FC236}">
                <a16:creationId xmlns:a16="http://schemas.microsoft.com/office/drawing/2014/main" id="{6B24741A-DF63-89DF-7998-CF2D0245A469}"/>
              </a:ext>
            </a:extLst>
          </p:cNvPr>
          <p:cNvSpPr>
            <a:spLocks noGrp="1"/>
          </p:cNvSpPr>
          <p:nvPr>
            <p:ph type="body" sz="quarter" idx="14" hasCustomPrompt="1"/>
          </p:nvPr>
        </p:nvSpPr>
        <p:spPr>
          <a:xfrm>
            <a:off x="1220701" y="6287072"/>
            <a:ext cx="4472074" cy="209550"/>
          </a:xfrm>
        </p:spPr>
        <p:txBody>
          <a:bodyPr anchor="ctr" anchorCtr="0"/>
          <a:lstStyle>
            <a:lvl1pPr>
              <a:buNone/>
              <a:defRPr sz="1200">
                <a:solidFill>
                  <a:schemeClr val="bg1"/>
                </a:solidFill>
              </a:defRPr>
            </a:lvl1pPr>
            <a:lvl2pPr>
              <a:buNone/>
              <a:defRPr/>
            </a:lvl2pPr>
          </a:lstStyle>
          <a:p>
            <a:pPr lvl="0"/>
            <a:r>
              <a:rPr lang="fi-FI" dirty="0"/>
              <a:t>Lisää tekstiä tähän</a:t>
            </a:r>
          </a:p>
        </p:txBody>
      </p:sp>
      <p:grpSp>
        <p:nvGrpSpPr>
          <p:cNvPr id="8" name="Ryhmä 7">
            <a:extLst>
              <a:ext uri="{FF2B5EF4-FFF2-40B4-BE49-F238E27FC236}">
                <a16:creationId xmlns:a16="http://schemas.microsoft.com/office/drawing/2014/main" id="{70ACC931-D9BD-44DB-C664-8D6F65D70E41}"/>
              </a:ext>
              <a:ext uri="{C183D7F6-B498-43B3-948B-1728B52AA6E4}">
                <adec:decorative xmlns:adec="http://schemas.microsoft.com/office/drawing/2017/decorative" val="1"/>
              </a:ext>
            </a:extLst>
          </p:cNvPr>
          <p:cNvGrpSpPr/>
          <p:nvPr userDrawn="1"/>
        </p:nvGrpSpPr>
        <p:grpSpPr>
          <a:xfrm>
            <a:off x="381002" y="381000"/>
            <a:ext cx="1172723" cy="278228"/>
            <a:chOff x="381002" y="381000"/>
            <a:chExt cx="1172723" cy="278228"/>
          </a:xfrm>
        </p:grpSpPr>
        <p:sp>
          <p:nvSpPr>
            <p:cNvPr id="9" name="Vapaamuotoinen: Muoto 8">
              <a:extLst>
                <a:ext uri="{FF2B5EF4-FFF2-40B4-BE49-F238E27FC236}">
                  <a16:creationId xmlns:a16="http://schemas.microsoft.com/office/drawing/2014/main" id="{5682BB74-A0D5-022F-8C46-1348FB48B42F}"/>
                </a:ext>
              </a:extLst>
            </p:cNvPr>
            <p:cNvSpPr/>
            <p:nvPr/>
          </p:nvSpPr>
          <p:spPr>
            <a:xfrm>
              <a:off x="381002" y="381000"/>
              <a:ext cx="216236" cy="273069"/>
            </a:xfrm>
            <a:custGeom>
              <a:avLst/>
              <a:gdLst>
                <a:gd name="csX0" fmla="*/ 0 w 216236"/>
                <a:gd name="csY0" fmla="*/ 0 h 273069"/>
                <a:gd name="csX1" fmla="*/ 98527 w 216236"/>
                <a:gd name="csY1" fmla="*/ 0 h 273069"/>
                <a:gd name="csX2" fmla="*/ 205169 w 216236"/>
                <a:gd name="csY2" fmla="*/ 82289 h 273069"/>
                <a:gd name="csX3" fmla="*/ 141700 w 216236"/>
                <a:gd name="csY3" fmla="*/ 160146 h 273069"/>
                <a:gd name="csX4" fmla="*/ 148342 w 216236"/>
                <a:gd name="csY4" fmla="*/ 180072 h 273069"/>
                <a:gd name="csX5" fmla="*/ 206648 w 216236"/>
                <a:gd name="csY5" fmla="*/ 229520 h 273069"/>
                <a:gd name="csX6" fmla="*/ 216237 w 216236"/>
                <a:gd name="csY6" fmla="*/ 229520 h 273069"/>
                <a:gd name="csX7" fmla="*/ 216237 w 216236"/>
                <a:gd name="csY7" fmla="*/ 273069 h 273069"/>
                <a:gd name="csX8" fmla="*/ 202953 w 216236"/>
                <a:gd name="csY8" fmla="*/ 273069 h 273069"/>
                <a:gd name="csX9" fmla="*/ 105536 w 216236"/>
                <a:gd name="csY9" fmla="*/ 197420 h 273069"/>
                <a:gd name="csX10" fmla="*/ 94837 w 216236"/>
                <a:gd name="csY10" fmla="*/ 164947 h 273069"/>
                <a:gd name="csX11" fmla="*/ 47230 w 216236"/>
                <a:gd name="csY11" fmla="*/ 164947 h 273069"/>
                <a:gd name="csX12" fmla="*/ 47230 w 216236"/>
                <a:gd name="csY12" fmla="*/ 273069 h 273069"/>
                <a:gd name="csX13" fmla="*/ 0 w 216236"/>
                <a:gd name="csY13" fmla="*/ 273069 h 273069"/>
                <a:gd name="csX14" fmla="*/ 0 w 216236"/>
                <a:gd name="csY14" fmla="*/ 0 h 273069"/>
                <a:gd name="csX15" fmla="*/ 101848 w 216236"/>
                <a:gd name="csY15" fmla="*/ 43909 h 273069"/>
                <a:gd name="csX16" fmla="*/ 47230 w 216236"/>
                <a:gd name="csY16" fmla="*/ 43909 h 273069"/>
                <a:gd name="csX17" fmla="*/ 47230 w 216236"/>
                <a:gd name="csY17" fmla="*/ 121037 h 273069"/>
                <a:gd name="csX18" fmla="*/ 101848 w 216236"/>
                <a:gd name="csY18" fmla="*/ 121037 h 273069"/>
                <a:gd name="csX19" fmla="*/ 155353 w 216236"/>
                <a:gd name="csY19" fmla="*/ 82289 h 273069"/>
                <a:gd name="csX20" fmla="*/ 101848 w 216236"/>
                <a:gd name="csY20" fmla="*/ 43909 h 2730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16236" h="273069">
                  <a:moveTo>
                    <a:pt x="0" y="0"/>
                  </a:moveTo>
                  <a:lnTo>
                    <a:pt x="98527" y="0"/>
                  </a:lnTo>
                  <a:cubicBezTo>
                    <a:pt x="177864" y="0"/>
                    <a:pt x="205169" y="37636"/>
                    <a:pt x="205169" y="82289"/>
                  </a:cubicBezTo>
                  <a:cubicBezTo>
                    <a:pt x="205169" y="117716"/>
                    <a:pt x="188196" y="148711"/>
                    <a:pt x="141700" y="160146"/>
                  </a:cubicBezTo>
                  <a:lnTo>
                    <a:pt x="148342" y="180072"/>
                  </a:lnTo>
                  <a:cubicBezTo>
                    <a:pt x="161626" y="219926"/>
                    <a:pt x="176759" y="229520"/>
                    <a:pt x="206648" y="229520"/>
                  </a:cubicBezTo>
                  <a:lnTo>
                    <a:pt x="216237" y="229520"/>
                  </a:lnTo>
                  <a:lnTo>
                    <a:pt x="216237" y="273069"/>
                  </a:lnTo>
                  <a:lnTo>
                    <a:pt x="202953" y="273069"/>
                  </a:lnTo>
                  <a:cubicBezTo>
                    <a:pt x="156090" y="273069"/>
                    <a:pt x="124359" y="254246"/>
                    <a:pt x="105536" y="197420"/>
                  </a:cubicBezTo>
                  <a:lnTo>
                    <a:pt x="94837" y="164947"/>
                  </a:lnTo>
                  <a:lnTo>
                    <a:pt x="47230" y="164947"/>
                  </a:lnTo>
                  <a:lnTo>
                    <a:pt x="47230" y="273069"/>
                  </a:lnTo>
                  <a:lnTo>
                    <a:pt x="0" y="273069"/>
                  </a:lnTo>
                  <a:lnTo>
                    <a:pt x="0" y="0"/>
                  </a:lnTo>
                  <a:close/>
                  <a:moveTo>
                    <a:pt x="101848" y="43909"/>
                  </a:moveTo>
                  <a:lnTo>
                    <a:pt x="47230" y="43909"/>
                  </a:lnTo>
                  <a:lnTo>
                    <a:pt x="47230" y="121037"/>
                  </a:lnTo>
                  <a:lnTo>
                    <a:pt x="101848" y="121037"/>
                  </a:lnTo>
                  <a:cubicBezTo>
                    <a:pt x="136907" y="121037"/>
                    <a:pt x="155353" y="108121"/>
                    <a:pt x="155353" y="82289"/>
                  </a:cubicBezTo>
                  <a:cubicBezTo>
                    <a:pt x="155353" y="56826"/>
                    <a:pt x="136907" y="43909"/>
                    <a:pt x="101848" y="43909"/>
                  </a:cubicBezTo>
                  <a:close/>
                </a:path>
              </a:pathLst>
            </a:custGeom>
            <a:solidFill>
              <a:srgbClr val="FFFFFF"/>
            </a:solidFill>
            <a:ln w="180" cap="flat">
              <a:noFill/>
              <a:prstDash val="solid"/>
              <a:miter/>
            </a:ln>
          </p:spPr>
          <p:txBody>
            <a:bodyPr/>
            <a:lstStyle/>
            <a:p>
              <a:endParaRPr lang="fi-FI"/>
            </a:p>
          </p:txBody>
        </p:sp>
        <p:sp>
          <p:nvSpPr>
            <p:cNvPr id="10" name="Vapaamuotoinen: Muoto 9">
              <a:extLst>
                <a:ext uri="{FF2B5EF4-FFF2-40B4-BE49-F238E27FC236}">
                  <a16:creationId xmlns:a16="http://schemas.microsoft.com/office/drawing/2014/main" id="{9A958D1C-B7CC-988C-1602-9131C81FBBE2}"/>
                </a:ext>
              </a:extLst>
            </p:cNvPr>
            <p:cNvSpPr/>
            <p:nvPr/>
          </p:nvSpPr>
          <p:spPr>
            <a:xfrm>
              <a:off x="619388" y="452219"/>
              <a:ext cx="189301" cy="207008"/>
            </a:xfrm>
            <a:custGeom>
              <a:avLst/>
              <a:gdLst>
                <a:gd name="csX0" fmla="*/ 66789 w 189301"/>
                <a:gd name="csY0" fmla="*/ 85979 h 207008"/>
                <a:gd name="csX1" fmla="*/ 120295 w 189301"/>
                <a:gd name="csY1" fmla="*/ 74536 h 207008"/>
                <a:gd name="csX2" fmla="*/ 85612 w 189301"/>
                <a:gd name="csY2" fmla="*/ 40957 h 207008"/>
                <a:gd name="csX3" fmla="*/ 26937 w 189301"/>
                <a:gd name="csY3" fmla="*/ 69005 h 207008"/>
                <a:gd name="csX4" fmla="*/ 0 w 189301"/>
                <a:gd name="csY4" fmla="*/ 38747 h 207008"/>
                <a:gd name="csX5" fmla="*/ 88195 w 189301"/>
                <a:gd name="csY5" fmla="*/ 0 h 207008"/>
                <a:gd name="csX6" fmla="*/ 164949 w 189301"/>
                <a:gd name="csY6" fmla="*/ 84130 h 207008"/>
                <a:gd name="csX7" fmla="*/ 164949 w 189301"/>
                <a:gd name="csY7" fmla="*/ 146495 h 207008"/>
                <a:gd name="csX8" fmla="*/ 178233 w 189301"/>
                <a:gd name="csY8" fmla="*/ 160146 h 207008"/>
                <a:gd name="csX9" fmla="*/ 189302 w 189301"/>
                <a:gd name="csY9" fmla="*/ 160146 h 207008"/>
                <a:gd name="csX10" fmla="*/ 189302 w 189301"/>
                <a:gd name="csY10" fmla="*/ 201847 h 207008"/>
                <a:gd name="csX11" fmla="*/ 167158 w 189301"/>
                <a:gd name="csY11" fmla="*/ 201847 h 207008"/>
                <a:gd name="csX12" fmla="*/ 125833 w 189301"/>
                <a:gd name="csY12" fmla="*/ 179705 h 207008"/>
                <a:gd name="csX13" fmla="*/ 63101 w 189301"/>
                <a:gd name="csY13" fmla="*/ 207009 h 207008"/>
                <a:gd name="csX14" fmla="*/ 0 w 189301"/>
                <a:gd name="csY14" fmla="*/ 148711 h 207008"/>
                <a:gd name="csX15" fmla="*/ 66789 w 189301"/>
                <a:gd name="csY15" fmla="*/ 85979 h 207008"/>
                <a:gd name="csX16" fmla="*/ 46496 w 189301"/>
                <a:gd name="csY16" fmla="*/ 145390 h 207008"/>
                <a:gd name="csX17" fmla="*/ 75280 w 189301"/>
                <a:gd name="csY17" fmla="*/ 169006 h 207008"/>
                <a:gd name="csX18" fmla="*/ 120295 w 189301"/>
                <a:gd name="csY18" fmla="*/ 123246 h 207008"/>
                <a:gd name="csX19" fmla="*/ 120295 w 189301"/>
                <a:gd name="csY19" fmla="*/ 107753 h 207008"/>
                <a:gd name="csX20" fmla="*/ 83027 w 189301"/>
                <a:gd name="csY20" fmla="*/ 115868 h 207008"/>
                <a:gd name="csX21" fmla="*/ 46496 w 189301"/>
                <a:gd name="csY21" fmla="*/ 145390 h 2070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89301" h="207008">
                  <a:moveTo>
                    <a:pt x="66789" y="85979"/>
                  </a:moveTo>
                  <a:lnTo>
                    <a:pt x="120295" y="74536"/>
                  </a:lnTo>
                  <a:cubicBezTo>
                    <a:pt x="118453" y="50184"/>
                    <a:pt x="104802" y="40957"/>
                    <a:pt x="85612" y="40957"/>
                  </a:cubicBezTo>
                  <a:cubicBezTo>
                    <a:pt x="63837" y="40957"/>
                    <a:pt x="45391" y="49448"/>
                    <a:pt x="26937" y="69005"/>
                  </a:cubicBezTo>
                  <a:lnTo>
                    <a:pt x="0" y="38747"/>
                  </a:lnTo>
                  <a:cubicBezTo>
                    <a:pt x="21400" y="15133"/>
                    <a:pt x="52769" y="0"/>
                    <a:pt x="88195" y="0"/>
                  </a:cubicBezTo>
                  <a:cubicBezTo>
                    <a:pt x="132106" y="0"/>
                    <a:pt x="164949" y="25832"/>
                    <a:pt x="164949" y="84130"/>
                  </a:cubicBezTo>
                  <a:lnTo>
                    <a:pt x="164949" y="146495"/>
                  </a:lnTo>
                  <a:cubicBezTo>
                    <a:pt x="164949" y="157199"/>
                    <a:pt x="169006" y="160146"/>
                    <a:pt x="178233" y="160146"/>
                  </a:cubicBezTo>
                  <a:lnTo>
                    <a:pt x="189302" y="160146"/>
                  </a:lnTo>
                  <a:lnTo>
                    <a:pt x="189302" y="201847"/>
                  </a:lnTo>
                  <a:lnTo>
                    <a:pt x="167158" y="201847"/>
                  </a:lnTo>
                  <a:cubicBezTo>
                    <a:pt x="146496" y="201847"/>
                    <a:pt x="132842" y="193363"/>
                    <a:pt x="125833" y="179705"/>
                  </a:cubicBezTo>
                  <a:cubicBezTo>
                    <a:pt x="110332" y="198158"/>
                    <a:pt x="86348" y="207009"/>
                    <a:pt x="63101" y="207009"/>
                  </a:cubicBezTo>
                  <a:cubicBezTo>
                    <a:pt x="26568" y="207009"/>
                    <a:pt x="0" y="183026"/>
                    <a:pt x="0" y="148711"/>
                  </a:cubicBezTo>
                  <a:cubicBezTo>
                    <a:pt x="0" y="114021"/>
                    <a:pt x="26937" y="94462"/>
                    <a:pt x="66789" y="85979"/>
                  </a:cubicBezTo>
                  <a:close/>
                  <a:moveTo>
                    <a:pt x="46496" y="145390"/>
                  </a:moveTo>
                  <a:cubicBezTo>
                    <a:pt x="46496" y="159779"/>
                    <a:pt x="56090" y="169006"/>
                    <a:pt x="75280" y="169006"/>
                  </a:cubicBezTo>
                  <a:cubicBezTo>
                    <a:pt x="100368" y="169006"/>
                    <a:pt x="120295" y="154616"/>
                    <a:pt x="120295" y="123246"/>
                  </a:cubicBezTo>
                  <a:lnTo>
                    <a:pt x="120295" y="107753"/>
                  </a:lnTo>
                  <a:lnTo>
                    <a:pt x="83027" y="115868"/>
                  </a:lnTo>
                  <a:cubicBezTo>
                    <a:pt x="56090" y="121774"/>
                    <a:pt x="46496" y="131737"/>
                    <a:pt x="46496" y="145390"/>
                  </a:cubicBezTo>
                  <a:close/>
                </a:path>
              </a:pathLst>
            </a:custGeom>
            <a:solidFill>
              <a:srgbClr val="FFFFFF"/>
            </a:solidFill>
            <a:ln w="180" cap="flat">
              <a:noFill/>
              <a:prstDash val="solid"/>
              <a:miter/>
            </a:ln>
          </p:spPr>
          <p:txBody>
            <a:bodyPr/>
            <a:lstStyle/>
            <a:p>
              <a:endParaRPr lang="fi-FI"/>
            </a:p>
          </p:txBody>
        </p:sp>
        <p:sp>
          <p:nvSpPr>
            <p:cNvPr id="11" name="Vapaamuotoinen: Muoto 10">
              <a:extLst>
                <a:ext uri="{FF2B5EF4-FFF2-40B4-BE49-F238E27FC236}">
                  <a16:creationId xmlns:a16="http://schemas.microsoft.com/office/drawing/2014/main" id="{21769C85-EF78-683E-5A93-3BC4B890D171}"/>
                </a:ext>
              </a:extLst>
            </p:cNvPr>
            <p:cNvSpPr/>
            <p:nvPr/>
          </p:nvSpPr>
          <p:spPr>
            <a:xfrm>
              <a:off x="830095" y="457387"/>
              <a:ext cx="168637" cy="201841"/>
            </a:xfrm>
            <a:custGeom>
              <a:avLst/>
              <a:gdLst>
                <a:gd name="csX0" fmla="*/ 0 w 168637"/>
                <a:gd name="csY0" fmla="*/ 104058 h 201841"/>
                <a:gd name="csX1" fmla="*/ 0 w 168637"/>
                <a:gd name="csY1" fmla="*/ 0 h 201841"/>
                <a:gd name="csX2" fmla="*/ 45022 w 168637"/>
                <a:gd name="csY2" fmla="*/ 0 h 201841"/>
                <a:gd name="csX3" fmla="*/ 45022 w 168637"/>
                <a:gd name="csY3" fmla="*/ 106643 h 201841"/>
                <a:gd name="csX4" fmla="*/ 84132 w 168637"/>
                <a:gd name="csY4" fmla="*/ 159779 h 201841"/>
                <a:gd name="csX5" fmla="*/ 123616 w 168637"/>
                <a:gd name="csY5" fmla="*/ 106643 h 201841"/>
                <a:gd name="csX6" fmla="*/ 123616 w 168637"/>
                <a:gd name="csY6" fmla="*/ 0 h 201841"/>
                <a:gd name="csX7" fmla="*/ 168637 w 168637"/>
                <a:gd name="csY7" fmla="*/ 0 h 201841"/>
                <a:gd name="csX8" fmla="*/ 168637 w 168637"/>
                <a:gd name="csY8" fmla="*/ 104058 h 201841"/>
                <a:gd name="csX9" fmla="*/ 84132 w 168637"/>
                <a:gd name="csY9" fmla="*/ 201841 h 201841"/>
                <a:gd name="csX10" fmla="*/ 0 w 168637"/>
                <a:gd name="csY10" fmla="*/ 104058 h 2018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68637" h="201841">
                  <a:moveTo>
                    <a:pt x="0" y="104058"/>
                  </a:moveTo>
                  <a:lnTo>
                    <a:pt x="0" y="0"/>
                  </a:lnTo>
                  <a:lnTo>
                    <a:pt x="45022" y="0"/>
                  </a:lnTo>
                  <a:lnTo>
                    <a:pt x="45022" y="106643"/>
                  </a:lnTo>
                  <a:cubicBezTo>
                    <a:pt x="45022" y="142063"/>
                    <a:pt x="59042" y="159779"/>
                    <a:pt x="84132" y="159779"/>
                  </a:cubicBezTo>
                  <a:cubicBezTo>
                    <a:pt x="109595" y="159779"/>
                    <a:pt x="123616" y="142063"/>
                    <a:pt x="123616" y="106643"/>
                  </a:cubicBezTo>
                  <a:lnTo>
                    <a:pt x="123616" y="0"/>
                  </a:lnTo>
                  <a:lnTo>
                    <a:pt x="168637" y="0"/>
                  </a:lnTo>
                  <a:lnTo>
                    <a:pt x="168637" y="104058"/>
                  </a:lnTo>
                  <a:cubicBezTo>
                    <a:pt x="168637" y="163838"/>
                    <a:pt x="137643" y="201841"/>
                    <a:pt x="84132" y="201841"/>
                  </a:cubicBezTo>
                  <a:cubicBezTo>
                    <a:pt x="30627" y="201841"/>
                    <a:pt x="0" y="163838"/>
                    <a:pt x="0" y="104058"/>
                  </a:cubicBezTo>
                  <a:close/>
                </a:path>
              </a:pathLst>
            </a:custGeom>
            <a:solidFill>
              <a:srgbClr val="FFFFFF"/>
            </a:solidFill>
            <a:ln w="180" cap="flat">
              <a:noFill/>
              <a:prstDash val="solid"/>
              <a:miter/>
            </a:ln>
          </p:spPr>
          <p:txBody>
            <a:bodyPr/>
            <a:lstStyle/>
            <a:p>
              <a:endParaRPr lang="fi-FI"/>
            </a:p>
          </p:txBody>
        </p:sp>
        <p:sp>
          <p:nvSpPr>
            <p:cNvPr id="12" name="Vapaamuotoinen: Muoto 11">
              <a:extLst>
                <a:ext uri="{FF2B5EF4-FFF2-40B4-BE49-F238E27FC236}">
                  <a16:creationId xmlns:a16="http://schemas.microsoft.com/office/drawing/2014/main" id="{195A7878-23C7-9991-1D9B-AAEA2755E7F0}"/>
                </a:ext>
              </a:extLst>
            </p:cNvPr>
            <p:cNvSpPr/>
            <p:nvPr/>
          </p:nvSpPr>
          <p:spPr>
            <a:xfrm>
              <a:off x="1037847" y="452219"/>
              <a:ext cx="297422" cy="201846"/>
            </a:xfrm>
            <a:custGeom>
              <a:avLst/>
              <a:gdLst>
                <a:gd name="csX0" fmla="*/ 126200 w 297422"/>
                <a:gd name="csY0" fmla="*/ 201847 h 201846"/>
                <a:gd name="csX1" fmla="*/ 126200 w 297422"/>
                <a:gd name="csY1" fmla="*/ 93357 h 201846"/>
                <a:gd name="csX2" fmla="*/ 85981 w 297422"/>
                <a:gd name="csY2" fmla="*/ 41326 h 201846"/>
                <a:gd name="csX3" fmla="*/ 45022 w 297422"/>
                <a:gd name="csY3" fmla="*/ 92621 h 201846"/>
                <a:gd name="csX4" fmla="*/ 45022 w 297422"/>
                <a:gd name="csY4" fmla="*/ 201847 h 201846"/>
                <a:gd name="csX5" fmla="*/ 0 w 297422"/>
                <a:gd name="csY5" fmla="*/ 201847 h 201846"/>
                <a:gd name="csX6" fmla="*/ 0 w 297422"/>
                <a:gd name="csY6" fmla="*/ 5168 h 201846"/>
                <a:gd name="csX7" fmla="*/ 45022 w 297422"/>
                <a:gd name="csY7" fmla="*/ 5168 h 201846"/>
                <a:gd name="csX8" fmla="*/ 45022 w 297422"/>
                <a:gd name="csY8" fmla="*/ 24352 h 201846"/>
                <a:gd name="csX9" fmla="*/ 98896 w 297422"/>
                <a:gd name="csY9" fmla="*/ 0 h 201846"/>
                <a:gd name="csX10" fmla="*/ 159412 w 297422"/>
                <a:gd name="csY10" fmla="*/ 36531 h 201846"/>
                <a:gd name="csX11" fmla="*/ 224360 w 297422"/>
                <a:gd name="csY11" fmla="*/ 0 h 201846"/>
                <a:gd name="csX12" fmla="*/ 297423 w 297422"/>
                <a:gd name="csY12" fmla="*/ 93357 h 201846"/>
                <a:gd name="csX13" fmla="*/ 297423 w 297422"/>
                <a:gd name="csY13" fmla="*/ 201847 h 201846"/>
                <a:gd name="csX14" fmla="*/ 252403 w 297422"/>
                <a:gd name="csY14" fmla="*/ 201847 h 201846"/>
                <a:gd name="csX15" fmla="*/ 252403 w 297422"/>
                <a:gd name="csY15" fmla="*/ 93357 h 201846"/>
                <a:gd name="csX16" fmla="*/ 213285 w 297422"/>
                <a:gd name="csY16" fmla="*/ 41326 h 201846"/>
                <a:gd name="csX17" fmla="*/ 171222 w 297422"/>
                <a:gd name="csY17" fmla="*/ 87084 h 201846"/>
                <a:gd name="csX18" fmla="*/ 171222 w 297422"/>
                <a:gd name="csY18" fmla="*/ 93357 h 201846"/>
                <a:gd name="csX19" fmla="*/ 171222 w 297422"/>
                <a:gd name="csY19" fmla="*/ 201847 h 201846"/>
                <a:gd name="csX20" fmla="*/ 126200 w 297422"/>
                <a:gd name="csY20" fmla="*/ 201847 h 2018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97422" h="201846">
                  <a:moveTo>
                    <a:pt x="126200" y="201847"/>
                  </a:moveTo>
                  <a:lnTo>
                    <a:pt x="126200" y="93357"/>
                  </a:lnTo>
                  <a:cubicBezTo>
                    <a:pt x="126200" y="54610"/>
                    <a:pt x="109228" y="41326"/>
                    <a:pt x="85981" y="41326"/>
                  </a:cubicBezTo>
                  <a:cubicBezTo>
                    <a:pt x="64950" y="41326"/>
                    <a:pt x="45022" y="53872"/>
                    <a:pt x="45022" y="92621"/>
                  </a:cubicBezTo>
                  <a:lnTo>
                    <a:pt x="45022" y="201847"/>
                  </a:lnTo>
                  <a:lnTo>
                    <a:pt x="0" y="201847"/>
                  </a:lnTo>
                  <a:lnTo>
                    <a:pt x="0" y="5168"/>
                  </a:lnTo>
                  <a:lnTo>
                    <a:pt x="45022" y="5168"/>
                  </a:lnTo>
                  <a:lnTo>
                    <a:pt x="45022" y="24352"/>
                  </a:lnTo>
                  <a:cubicBezTo>
                    <a:pt x="58306" y="9594"/>
                    <a:pt x="77490" y="0"/>
                    <a:pt x="98896" y="0"/>
                  </a:cubicBezTo>
                  <a:cubicBezTo>
                    <a:pt x="124728" y="0"/>
                    <a:pt x="146865" y="12179"/>
                    <a:pt x="159412" y="36531"/>
                  </a:cubicBezTo>
                  <a:cubicBezTo>
                    <a:pt x="173433" y="15133"/>
                    <a:pt x="196687" y="0"/>
                    <a:pt x="224360" y="0"/>
                  </a:cubicBezTo>
                  <a:cubicBezTo>
                    <a:pt x="267903" y="0"/>
                    <a:pt x="297423" y="29889"/>
                    <a:pt x="297423" y="93357"/>
                  </a:cubicBezTo>
                  <a:lnTo>
                    <a:pt x="297423" y="201847"/>
                  </a:lnTo>
                  <a:lnTo>
                    <a:pt x="252403" y="201847"/>
                  </a:lnTo>
                  <a:lnTo>
                    <a:pt x="252403" y="93357"/>
                  </a:lnTo>
                  <a:cubicBezTo>
                    <a:pt x="252403" y="54985"/>
                    <a:pt x="237275" y="41326"/>
                    <a:pt x="213285" y="41326"/>
                  </a:cubicBezTo>
                  <a:cubicBezTo>
                    <a:pt x="192623" y="41326"/>
                    <a:pt x="173433" y="54241"/>
                    <a:pt x="171222" y="87084"/>
                  </a:cubicBezTo>
                  <a:lnTo>
                    <a:pt x="171222" y="93357"/>
                  </a:lnTo>
                  <a:lnTo>
                    <a:pt x="171222" y="201847"/>
                  </a:lnTo>
                  <a:lnTo>
                    <a:pt x="126200" y="201847"/>
                  </a:lnTo>
                  <a:close/>
                </a:path>
              </a:pathLst>
            </a:custGeom>
            <a:solidFill>
              <a:srgbClr val="FFFFFF"/>
            </a:solidFill>
            <a:ln w="180" cap="flat">
              <a:noFill/>
              <a:prstDash val="solid"/>
              <a:miter/>
            </a:ln>
          </p:spPr>
          <p:txBody>
            <a:bodyPr/>
            <a:lstStyle/>
            <a:p>
              <a:endParaRPr lang="fi-FI"/>
            </a:p>
          </p:txBody>
        </p:sp>
        <p:sp>
          <p:nvSpPr>
            <p:cNvPr id="13" name="Vapaamuotoinen: Muoto 12">
              <a:extLst>
                <a:ext uri="{FF2B5EF4-FFF2-40B4-BE49-F238E27FC236}">
                  <a16:creationId xmlns:a16="http://schemas.microsoft.com/office/drawing/2014/main" id="{E73102BB-AF32-1CD1-08EA-87546D758DBE}"/>
                </a:ext>
              </a:extLst>
            </p:cNvPr>
            <p:cNvSpPr/>
            <p:nvPr/>
          </p:nvSpPr>
          <p:spPr>
            <a:xfrm>
              <a:off x="1364426" y="452219"/>
              <a:ext cx="189299" cy="207008"/>
            </a:xfrm>
            <a:custGeom>
              <a:avLst/>
              <a:gdLst>
                <a:gd name="csX0" fmla="*/ 66789 w 189299"/>
                <a:gd name="csY0" fmla="*/ 85979 h 207008"/>
                <a:gd name="csX1" fmla="*/ 120295 w 189299"/>
                <a:gd name="csY1" fmla="*/ 74536 h 207008"/>
                <a:gd name="csX2" fmla="*/ 85610 w 189299"/>
                <a:gd name="csY2" fmla="*/ 40957 h 207008"/>
                <a:gd name="csX3" fmla="*/ 26935 w 189299"/>
                <a:gd name="csY3" fmla="*/ 69005 h 207008"/>
                <a:gd name="csX4" fmla="*/ 0 w 189299"/>
                <a:gd name="csY4" fmla="*/ 38747 h 207008"/>
                <a:gd name="csX5" fmla="*/ 88188 w 189299"/>
                <a:gd name="csY5" fmla="*/ 0 h 207008"/>
                <a:gd name="csX6" fmla="*/ 164948 w 189299"/>
                <a:gd name="csY6" fmla="*/ 84130 h 207008"/>
                <a:gd name="csX7" fmla="*/ 164948 w 189299"/>
                <a:gd name="csY7" fmla="*/ 146495 h 207008"/>
                <a:gd name="csX8" fmla="*/ 178232 w 189299"/>
                <a:gd name="csY8" fmla="*/ 160146 h 207008"/>
                <a:gd name="csX9" fmla="*/ 189300 w 189299"/>
                <a:gd name="csY9" fmla="*/ 160146 h 207008"/>
                <a:gd name="csX10" fmla="*/ 189300 w 189299"/>
                <a:gd name="csY10" fmla="*/ 201847 h 207008"/>
                <a:gd name="csX11" fmla="*/ 167158 w 189299"/>
                <a:gd name="csY11" fmla="*/ 201847 h 207008"/>
                <a:gd name="csX12" fmla="*/ 125831 w 189299"/>
                <a:gd name="csY12" fmla="*/ 179705 h 207008"/>
                <a:gd name="csX13" fmla="*/ 63099 w 189299"/>
                <a:gd name="csY13" fmla="*/ 207009 h 207008"/>
                <a:gd name="csX14" fmla="*/ 0 w 189299"/>
                <a:gd name="csY14" fmla="*/ 148711 h 207008"/>
                <a:gd name="csX15" fmla="*/ 66789 w 189299"/>
                <a:gd name="csY15" fmla="*/ 85979 h 207008"/>
                <a:gd name="csX16" fmla="*/ 46494 w 189299"/>
                <a:gd name="csY16" fmla="*/ 145390 h 207008"/>
                <a:gd name="csX17" fmla="*/ 75273 w 189299"/>
                <a:gd name="csY17" fmla="*/ 169006 h 207008"/>
                <a:gd name="csX18" fmla="*/ 120295 w 189299"/>
                <a:gd name="csY18" fmla="*/ 123246 h 207008"/>
                <a:gd name="csX19" fmla="*/ 120295 w 189299"/>
                <a:gd name="csY19" fmla="*/ 107753 h 207008"/>
                <a:gd name="csX20" fmla="*/ 83025 w 189299"/>
                <a:gd name="csY20" fmla="*/ 115868 h 207008"/>
                <a:gd name="csX21" fmla="*/ 46494 w 189299"/>
                <a:gd name="csY21" fmla="*/ 145390 h 2070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89299" h="207008">
                  <a:moveTo>
                    <a:pt x="66789" y="85979"/>
                  </a:moveTo>
                  <a:lnTo>
                    <a:pt x="120295" y="74536"/>
                  </a:lnTo>
                  <a:cubicBezTo>
                    <a:pt x="118446" y="50184"/>
                    <a:pt x="104793" y="40957"/>
                    <a:pt x="85610" y="40957"/>
                  </a:cubicBezTo>
                  <a:cubicBezTo>
                    <a:pt x="63836" y="40957"/>
                    <a:pt x="45389" y="49448"/>
                    <a:pt x="26935" y="69005"/>
                  </a:cubicBezTo>
                  <a:lnTo>
                    <a:pt x="0" y="38747"/>
                  </a:lnTo>
                  <a:cubicBezTo>
                    <a:pt x="21399" y="15133"/>
                    <a:pt x="52767" y="0"/>
                    <a:pt x="88188" y="0"/>
                  </a:cubicBezTo>
                  <a:cubicBezTo>
                    <a:pt x="132104" y="0"/>
                    <a:pt x="164948" y="25832"/>
                    <a:pt x="164948" y="84130"/>
                  </a:cubicBezTo>
                  <a:lnTo>
                    <a:pt x="164948" y="146495"/>
                  </a:lnTo>
                  <a:cubicBezTo>
                    <a:pt x="164948" y="157199"/>
                    <a:pt x="169005" y="160146"/>
                    <a:pt x="178232" y="160146"/>
                  </a:cubicBezTo>
                  <a:lnTo>
                    <a:pt x="189300" y="160146"/>
                  </a:lnTo>
                  <a:lnTo>
                    <a:pt x="189300" y="201847"/>
                  </a:lnTo>
                  <a:lnTo>
                    <a:pt x="167158" y="201847"/>
                  </a:lnTo>
                  <a:cubicBezTo>
                    <a:pt x="146494" y="201847"/>
                    <a:pt x="132843" y="193363"/>
                    <a:pt x="125831" y="179705"/>
                  </a:cubicBezTo>
                  <a:cubicBezTo>
                    <a:pt x="110331" y="198158"/>
                    <a:pt x="86346" y="207009"/>
                    <a:pt x="63099" y="207009"/>
                  </a:cubicBezTo>
                  <a:cubicBezTo>
                    <a:pt x="26568" y="207009"/>
                    <a:pt x="0" y="183026"/>
                    <a:pt x="0" y="148711"/>
                  </a:cubicBezTo>
                  <a:cubicBezTo>
                    <a:pt x="0" y="114021"/>
                    <a:pt x="26935" y="94462"/>
                    <a:pt x="66789" y="85979"/>
                  </a:cubicBezTo>
                  <a:close/>
                  <a:moveTo>
                    <a:pt x="46494" y="145390"/>
                  </a:moveTo>
                  <a:cubicBezTo>
                    <a:pt x="46494" y="159779"/>
                    <a:pt x="56088" y="169006"/>
                    <a:pt x="75273" y="169006"/>
                  </a:cubicBezTo>
                  <a:cubicBezTo>
                    <a:pt x="100369" y="169006"/>
                    <a:pt x="120295" y="154616"/>
                    <a:pt x="120295" y="123246"/>
                  </a:cubicBezTo>
                  <a:lnTo>
                    <a:pt x="120295" y="107753"/>
                  </a:lnTo>
                  <a:lnTo>
                    <a:pt x="83025" y="115868"/>
                  </a:lnTo>
                  <a:cubicBezTo>
                    <a:pt x="56088" y="121774"/>
                    <a:pt x="46494" y="131737"/>
                    <a:pt x="46494" y="145390"/>
                  </a:cubicBezTo>
                  <a:close/>
                </a:path>
              </a:pathLst>
            </a:custGeom>
            <a:solidFill>
              <a:srgbClr val="FFFFFF"/>
            </a:solidFill>
            <a:ln w="180" cap="flat">
              <a:noFill/>
              <a:prstDash val="solid"/>
              <a:miter/>
            </a:ln>
          </p:spPr>
          <p:txBody>
            <a:bodyPr/>
            <a:lstStyle/>
            <a:p>
              <a:endParaRPr lang="fi-FI"/>
            </a:p>
          </p:txBody>
        </p:sp>
      </p:grpSp>
    </p:spTree>
    <p:extLst>
      <p:ext uri="{BB962C8B-B14F-4D97-AF65-F5344CB8AC3E}">
        <p14:creationId xmlns:p14="http://schemas.microsoft.com/office/powerpoint/2010/main" val="143988276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Otsikkodia 8">
    <p:bg>
      <p:bgPr>
        <a:solidFill>
          <a:schemeClr val="accent2"/>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9AEBA78-AE72-44B8-2838-E5B9C5DCC4DD}"/>
              </a:ext>
            </a:extLst>
          </p:cNvPr>
          <p:cNvSpPr>
            <a:spLocks noGrp="1"/>
          </p:cNvSpPr>
          <p:nvPr>
            <p:ph type="ctrTitle" hasCustomPrompt="1"/>
          </p:nvPr>
        </p:nvSpPr>
        <p:spPr>
          <a:xfrm>
            <a:off x="786550" y="2413439"/>
            <a:ext cx="10805296" cy="1886013"/>
          </a:xfrm>
        </p:spPr>
        <p:txBody>
          <a:bodyPr anchor="b"/>
          <a:lstStyle>
            <a:lvl1pPr algn="l">
              <a:lnSpc>
                <a:spcPct val="85000"/>
              </a:lnSpc>
              <a:defRPr sz="6800" spc="-50" baseline="0">
                <a:solidFill>
                  <a:schemeClr val="tx2"/>
                </a:solidFill>
              </a:defRPr>
            </a:lvl1pPr>
          </a:lstStyle>
          <a:p>
            <a:r>
              <a:rPr lang="fi-FI" noProof="0" dirty="0"/>
              <a:t>Lisää otsikko tähän</a:t>
            </a:r>
            <a:endParaRPr lang="fi-FI" dirty="0"/>
          </a:p>
        </p:txBody>
      </p:sp>
      <p:sp>
        <p:nvSpPr>
          <p:cNvPr id="3" name="Alaotsikko 2">
            <a:extLst>
              <a:ext uri="{FF2B5EF4-FFF2-40B4-BE49-F238E27FC236}">
                <a16:creationId xmlns:a16="http://schemas.microsoft.com/office/drawing/2014/main" id="{1EE9A803-11E6-F81B-463E-62F83BE593F6}"/>
              </a:ext>
            </a:extLst>
          </p:cNvPr>
          <p:cNvSpPr>
            <a:spLocks noGrp="1"/>
          </p:cNvSpPr>
          <p:nvPr>
            <p:ph type="subTitle" idx="1" hasCustomPrompt="1"/>
          </p:nvPr>
        </p:nvSpPr>
        <p:spPr>
          <a:xfrm>
            <a:off x="853450" y="4462955"/>
            <a:ext cx="10738396" cy="1206325"/>
          </a:xfrm>
        </p:spPr>
        <p:txBody>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dirty="0"/>
              <a:t>Lisää alaotsikko tähän</a:t>
            </a:r>
          </a:p>
        </p:txBody>
      </p:sp>
      <p:sp>
        <p:nvSpPr>
          <p:cNvPr id="4" name="Päivämäärän paikkamerkki 3">
            <a:extLst>
              <a:ext uri="{FF2B5EF4-FFF2-40B4-BE49-F238E27FC236}">
                <a16:creationId xmlns:a16="http://schemas.microsoft.com/office/drawing/2014/main" id="{F970AE1C-0273-522A-04CC-B8B18279232E}"/>
              </a:ext>
            </a:extLst>
          </p:cNvPr>
          <p:cNvSpPr>
            <a:spLocks noGrp="1"/>
          </p:cNvSpPr>
          <p:nvPr>
            <p:ph type="dt" sz="half" idx="10"/>
          </p:nvPr>
        </p:nvSpPr>
        <p:spPr>
          <a:xfrm>
            <a:off x="385365" y="6286544"/>
            <a:ext cx="835336" cy="210240"/>
          </a:xfrm>
        </p:spPr>
        <p:txBody>
          <a:bodyPr/>
          <a:lstStyle>
            <a:lvl1pPr algn="l">
              <a:defRPr sz="1200">
                <a:solidFill>
                  <a:schemeClr val="tx2"/>
                </a:solidFill>
              </a:defRPr>
            </a:lvl1pPr>
          </a:lstStyle>
          <a:p>
            <a:fld id="{EBEC0AAE-49F6-432D-8AB4-7F426F5D8804}" type="datetime1">
              <a:rPr lang="fi-FI" smtClean="0"/>
              <a:t>20.10.2026</a:t>
            </a:fld>
            <a:endParaRPr lang="fi-FI" dirty="0"/>
          </a:p>
        </p:txBody>
      </p:sp>
      <p:sp>
        <p:nvSpPr>
          <p:cNvPr id="20" name="Tekstin paikkamerkki 19">
            <a:extLst>
              <a:ext uri="{FF2B5EF4-FFF2-40B4-BE49-F238E27FC236}">
                <a16:creationId xmlns:a16="http://schemas.microsoft.com/office/drawing/2014/main" id="{6B24741A-DF63-89DF-7998-CF2D0245A469}"/>
              </a:ext>
            </a:extLst>
          </p:cNvPr>
          <p:cNvSpPr>
            <a:spLocks noGrp="1"/>
          </p:cNvSpPr>
          <p:nvPr>
            <p:ph type="body" sz="quarter" idx="14" hasCustomPrompt="1"/>
          </p:nvPr>
        </p:nvSpPr>
        <p:spPr>
          <a:xfrm>
            <a:off x="1220701" y="6287072"/>
            <a:ext cx="4472074" cy="209550"/>
          </a:xfrm>
        </p:spPr>
        <p:txBody>
          <a:bodyPr anchor="ctr" anchorCtr="0"/>
          <a:lstStyle>
            <a:lvl1pPr>
              <a:buNone/>
              <a:defRPr sz="1200">
                <a:solidFill>
                  <a:schemeClr val="tx2"/>
                </a:solidFill>
              </a:defRPr>
            </a:lvl1pPr>
            <a:lvl2pPr>
              <a:buNone/>
              <a:defRPr/>
            </a:lvl2pPr>
          </a:lstStyle>
          <a:p>
            <a:pPr lvl="0"/>
            <a:r>
              <a:rPr lang="fi-FI" dirty="0"/>
              <a:t>Lisää tekstiä tähän</a:t>
            </a:r>
          </a:p>
        </p:txBody>
      </p:sp>
      <p:grpSp>
        <p:nvGrpSpPr>
          <p:cNvPr id="5" name="Group 4">
            <a:extLst>
              <a:ext uri="{FF2B5EF4-FFF2-40B4-BE49-F238E27FC236}">
                <a16:creationId xmlns:a16="http://schemas.microsoft.com/office/drawing/2014/main" id="{B09D3DCD-8C5C-8A0D-944B-DD739C5E5A91}"/>
              </a:ext>
              <a:ext uri="{C183D7F6-B498-43B3-948B-1728B52AA6E4}">
                <adec:decorative xmlns:adec="http://schemas.microsoft.com/office/drawing/2017/decorative" val="1"/>
              </a:ext>
            </a:extLst>
          </p:cNvPr>
          <p:cNvGrpSpPr/>
          <p:nvPr userDrawn="1"/>
        </p:nvGrpSpPr>
        <p:grpSpPr>
          <a:xfrm>
            <a:off x="381002" y="381000"/>
            <a:ext cx="1172723" cy="278228"/>
            <a:chOff x="381002" y="381000"/>
            <a:chExt cx="1172723" cy="278228"/>
          </a:xfrm>
        </p:grpSpPr>
        <p:sp>
          <p:nvSpPr>
            <p:cNvPr id="9" name="Vapaamuotoinen: Muoto 8">
              <a:extLst>
                <a:ext uri="{FF2B5EF4-FFF2-40B4-BE49-F238E27FC236}">
                  <a16:creationId xmlns:a16="http://schemas.microsoft.com/office/drawing/2014/main" id="{5682BB74-A0D5-022F-8C46-1348FB48B42F}"/>
                </a:ext>
              </a:extLst>
            </p:cNvPr>
            <p:cNvSpPr/>
            <p:nvPr/>
          </p:nvSpPr>
          <p:spPr>
            <a:xfrm>
              <a:off x="381002" y="381000"/>
              <a:ext cx="216236" cy="273069"/>
            </a:xfrm>
            <a:custGeom>
              <a:avLst/>
              <a:gdLst>
                <a:gd name="csX0" fmla="*/ 0 w 216236"/>
                <a:gd name="csY0" fmla="*/ 0 h 273069"/>
                <a:gd name="csX1" fmla="*/ 98527 w 216236"/>
                <a:gd name="csY1" fmla="*/ 0 h 273069"/>
                <a:gd name="csX2" fmla="*/ 205169 w 216236"/>
                <a:gd name="csY2" fmla="*/ 82289 h 273069"/>
                <a:gd name="csX3" fmla="*/ 141700 w 216236"/>
                <a:gd name="csY3" fmla="*/ 160146 h 273069"/>
                <a:gd name="csX4" fmla="*/ 148342 w 216236"/>
                <a:gd name="csY4" fmla="*/ 180072 h 273069"/>
                <a:gd name="csX5" fmla="*/ 206648 w 216236"/>
                <a:gd name="csY5" fmla="*/ 229520 h 273069"/>
                <a:gd name="csX6" fmla="*/ 216237 w 216236"/>
                <a:gd name="csY6" fmla="*/ 229520 h 273069"/>
                <a:gd name="csX7" fmla="*/ 216237 w 216236"/>
                <a:gd name="csY7" fmla="*/ 273069 h 273069"/>
                <a:gd name="csX8" fmla="*/ 202953 w 216236"/>
                <a:gd name="csY8" fmla="*/ 273069 h 273069"/>
                <a:gd name="csX9" fmla="*/ 105536 w 216236"/>
                <a:gd name="csY9" fmla="*/ 197420 h 273069"/>
                <a:gd name="csX10" fmla="*/ 94837 w 216236"/>
                <a:gd name="csY10" fmla="*/ 164947 h 273069"/>
                <a:gd name="csX11" fmla="*/ 47230 w 216236"/>
                <a:gd name="csY11" fmla="*/ 164947 h 273069"/>
                <a:gd name="csX12" fmla="*/ 47230 w 216236"/>
                <a:gd name="csY12" fmla="*/ 273069 h 273069"/>
                <a:gd name="csX13" fmla="*/ 0 w 216236"/>
                <a:gd name="csY13" fmla="*/ 273069 h 273069"/>
                <a:gd name="csX14" fmla="*/ 0 w 216236"/>
                <a:gd name="csY14" fmla="*/ 0 h 273069"/>
                <a:gd name="csX15" fmla="*/ 101848 w 216236"/>
                <a:gd name="csY15" fmla="*/ 43909 h 273069"/>
                <a:gd name="csX16" fmla="*/ 47230 w 216236"/>
                <a:gd name="csY16" fmla="*/ 43909 h 273069"/>
                <a:gd name="csX17" fmla="*/ 47230 w 216236"/>
                <a:gd name="csY17" fmla="*/ 121037 h 273069"/>
                <a:gd name="csX18" fmla="*/ 101848 w 216236"/>
                <a:gd name="csY18" fmla="*/ 121037 h 273069"/>
                <a:gd name="csX19" fmla="*/ 155353 w 216236"/>
                <a:gd name="csY19" fmla="*/ 82289 h 273069"/>
                <a:gd name="csX20" fmla="*/ 101848 w 216236"/>
                <a:gd name="csY20" fmla="*/ 43909 h 2730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16236" h="273069">
                  <a:moveTo>
                    <a:pt x="0" y="0"/>
                  </a:moveTo>
                  <a:lnTo>
                    <a:pt x="98527" y="0"/>
                  </a:lnTo>
                  <a:cubicBezTo>
                    <a:pt x="177864" y="0"/>
                    <a:pt x="205169" y="37636"/>
                    <a:pt x="205169" y="82289"/>
                  </a:cubicBezTo>
                  <a:cubicBezTo>
                    <a:pt x="205169" y="117716"/>
                    <a:pt x="188196" y="148711"/>
                    <a:pt x="141700" y="160146"/>
                  </a:cubicBezTo>
                  <a:lnTo>
                    <a:pt x="148342" y="180072"/>
                  </a:lnTo>
                  <a:cubicBezTo>
                    <a:pt x="161626" y="219926"/>
                    <a:pt x="176759" y="229520"/>
                    <a:pt x="206648" y="229520"/>
                  </a:cubicBezTo>
                  <a:lnTo>
                    <a:pt x="216237" y="229520"/>
                  </a:lnTo>
                  <a:lnTo>
                    <a:pt x="216237" y="273069"/>
                  </a:lnTo>
                  <a:lnTo>
                    <a:pt x="202953" y="273069"/>
                  </a:lnTo>
                  <a:cubicBezTo>
                    <a:pt x="156090" y="273069"/>
                    <a:pt x="124359" y="254246"/>
                    <a:pt x="105536" y="197420"/>
                  </a:cubicBezTo>
                  <a:lnTo>
                    <a:pt x="94837" y="164947"/>
                  </a:lnTo>
                  <a:lnTo>
                    <a:pt x="47230" y="164947"/>
                  </a:lnTo>
                  <a:lnTo>
                    <a:pt x="47230" y="273069"/>
                  </a:lnTo>
                  <a:lnTo>
                    <a:pt x="0" y="273069"/>
                  </a:lnTo>
                  <a:lnTo>
                    <a:pt x="0" y="0"/>
                  </a:lnTo>
                  <a:close/>
                  <a:moveTo>
                    <a:pt x="101848" y="43909"/>
                  </a:moveTo>
                  <a:lnTo>
                    <a:pt x="47230" y="43909"/>
                  </a:lnTo>
                  <a:lnTo>
                    <a:pt x="47230" y="121037"/>
                  </a:lnTo>
                  <a:lnTo>
                    <a:pt x="101848" y="121037"/>
                  </a:lnTo>
                  <a:cubicBezTo>
                    <a:pt x="136907" y="121037"/>
                    <a:pt x="155353" y="108121"/>
                    <a:pt x="155353" y="82289"/>
                  </a:cubicBezTo>
                  <a:cubicBezTo>
                    <a:pt x="155353" y="56826"/>
                    <a:pt x="136907" y="43909"/>
                    <a:pt x="101848" y="43909"/>
                  </a:cubicBezTo>
                  <a:close/>
                </a:path>
              </a:pathLst>
            </a:custGeom>
            <a:solidFill>
              <a:schemeClr val="tx2"/>
            </a:solidFill>
            <a:ln w="180" cap="flat">
              <a:noFill/>
              <a:prstDash val="solid"/>
              <a:miter/>
            </a:ln>
          </p:spPr>
          <p:txBody>
            <a:bodyPr/>
            <a:lstStyle/>
            <a:p>
              <a:endParaRPr lang="fi-FI"/>
            </a:p>
          </p:txBody>
        </p:sp>
        <p:sp>
          <p:nvSpPr>
            <p:cNvPr id="10" name="Vapaamuotoinen: Muoto 9">
              <a:extLst>
                <a:ext uri="{FF2B5EF4-FFF2-40B4-BE49-F238E27FC236}">
                  <a16:creationId xmlns:a16="http://schemas.microsoft.com/office/drawing/2014/main" id="{9A958D1C-B7CC-988C-1602-9131C81FBBE2}"/>
                </a:ext>
              </a:extLst>
            </p:cNvPr>
            <p:cNvSpPr/>
            <p:nvPr/>
          </p:nvSpPr>
          <p:spPr>
            <a:xfrm>
              <a:off x="619388" y="452219"/>
              <a:ext cx="189301" cy="207008"/>
            </a:xfrm>
            <a:custGeom>
              <a:avLst/>
              <a:gdLst>
                <a:gd name="csX0" fmla="*/ 66789 w 189301"/>
                <a:gd name="csY0" fmla="*/ 85979 h 207008"/>
                <a:gd name="csX1" fmla="*/ 120295 w 189301"/>
                <a:gd name="csY1" fmla="*/ 74536 h 207008"/>
                <a:gd name="csX2" fmla="*/ 85612 w 189301"/>
                <a:gd name="csY2" fmla="*/ 40957 h 207008"/>
                <a:gd name="csX3" fmla="*/ 26937 w 189301"/>
                <a:gd name="csY3" fmla="*/ 69005 h 207008"/>
                <a:gd name="csX4" fmla="*/ 0 w 189301"/>
                <a:gd name="csY4" fmla="*/ 38747 h 207008"/>
                <a:gd name="csX5" fmla="*/ 88195 w 189301"/>
                <a:gd name="csY5" fmla="*/ 0 h 207008"/>
                <a:gd name="csX6" fmla="*/ 164949 w 189301"/>
                <a:gd name="csY6" fmla="*/ 84130 h 207008"/>
                <a:gd name="csX7" fmla="*/ 164949 w 189301"/>
                <a:gd name="csY7" fmla="*/ 146495 h 207008"/>
                <a:gd name="csX8" fmla="*/ 178233 w 189301"/>
                <a:gd name="csY8" fmla="*/ 160146 h 207008"/>
                <a:gd name="csX9" fmla="*/ 189302 w 189301"/>
                <a:gd name="csY9" fmla="*/ 160146 h 207008"/>
                <a:gd name="csX10" fmla="*/ 189302 w 189301"/>
                <a:gd name="csY10" fmla="*/ 201847 h 207008"/>
                <a:gd name="csX11" fmla="*/ 167158 w 189301"/>
                <a:gd name="csY11" fmla="*/ 201847 h 207008"/>
                <a:gd name="csX12" fmla="*/ 125833 w 189301"/>
                <a:gd name="csY12" fmla="*/ 179705 h 207008"/>
                <a:gd name="csX13" fmla="*/ 63101 w 189301"/>
                <a:gd name="csY13" fmla="*/ 207009 h 207008"/>
                <a:gd name="csX14" fmla="*/ 0 w 189301"/>
                <a:gd name="csY14" fmla="*/ 148711 h 207008"/>
                <a:gd name="csX15" fmla="*/ 66789 w 189301"/>
                <a:gd name="csY15" fmla="*/ 85979 h 207008"/>
                <a:gd name="csX16" fmla="*/ 46496 w 189301"/>
                <a:gd name="csY16" fmla="*/ 145390 h 207008"/>
                <a:gd name="csX17" fmla="*/ 75280 w 189301"/>
                <a:gd name="csY17" fmla="*/ 169006 h 207008"/>
                <a:gd name="csX18" fmla="*/ 120295 w 189301"/>
                <a:gd name="csY18" fmla="*/ 123246 h 207008"/>
                <a:gd name="csX19" fmla="*/ 120295 w 189301"/>
                <a:gd name="csY19" fmla="*/ 107753 h 207008"/>
                <a:gd name="csX20" fmla="*/ 83027 w 189301"/>
                <a:gd name="csY20" fmla="*/ 115868 h 207008"/>
                <a:gd name="csX21" fmla="*/ 46496 w 189301"/>
                <a:gd name="csY21" fmla="*/ 145390 h 2070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89301" h="207008">
                  <a:moveTo>
                    <a:pt x="66789" y="85979"/>
                  </a:moveTo>
                  <a:lnTo>
                    <a:pt x="120295" y="74536"/>
                  </a:lnTo>
                  <a:cubicBezTo>
                    <a:pt x="118453" y="50184"/>
                    <a:pt x="104802" y="40957"/>
                    <a:pt x="85612" y="40957"/>
                  </a:cubicBezTo>
                  <a:cubicBezTo>
                    <a:pt x="63837" y="40957"/>
                    <a:pt x="45391" y="49448"/>
                    <a:pt x="26937" y="69005"/>
                  </a:cubicBezTo>
                  <a:lnTo>
                    <a:pt x="0" y="38747"/>
                  </a:lnTo>
                  <a:cubicBezTo>
                    <a:pt x="21400" y="15133"/>
                    <a:pt x="52769" y="0"/>
                    <a:pt x="88195" y="0"/>
                  </a:cubicBezTo>
                  <a:cubicBezTo>
                    <a:pt x="132106" y="0"/>
                    <a:pt x="164949" y="25832"/>
                    <a:pt x="164949" y="84130"/>
                  </a:cubicBezTo>
                  <a:lnTo>
                    <a:pt x="164949" y="146495"/>
                  </a:lnTo>
                  <a:cubicBezTo>
                    <a:pt x="164949" y="157199"/>
                    <a:pt x="169006" y="160146"/>
                    <a:pt x="178233" y="160146"/>
                  </a:cubicBezTo>
                  <a:lnTo>
                    <a:pt x="189302" y="160146"/>
                  </a:lnTo>
                  <a:lnTo>
                    <a:pt x="189302" y="201847"/>
                  </a:lnTo>
                  <a:lnTo>
                    <a:pt x="167158" y="201847"/>
                  </a:lnTo>
                  <a:cubicBezTo>
                    <a:pt x="146496" y="201847"/>
                    <a:pt x="132842" y="193363"/>
                    <a:pt x="125833" y="179705"/>
                  </a:cubicBezTo>
                  <a:cubicBezTo>
                    <a:pt x="110332" y="198158"/>
                    <a:pt x="86348" y="207009"/>
                    <a:pt x="63101" y="207009"/>
                  </a:cubicBezTo>
                  <a:cubicBezTo>
                    <a:pt x="26568" y="207009"/>
                    <a:pt x="0" y="183026"/>
                    <a:pt x="0" y="148711"/>
                  </a:cubicBezTo>
                  <a:cubicBezTo>
                    <a:pt x="0" y="114021"/>
                    <a:pt x="26937" y="94462"/>
                    <a:pt x="66789" y="85979"/>
                  </a:cubicBezTo>
                  <a:close/>
                  <a:moveTo>
                    <a:pt x="46496" y="145390"/>
                  </a:moveTo>
                  <a:cubicBezTo>
                    <a:pt x="46496" y="159779"/>
                    <a:pt x="56090" y="169006"/>
                    <a:pt x="75280" y="169006"/>
                  </a:cubicBezTo>
                  <a:cubicBezTo>
                    <a:pt x="100368" y="169006"/>
                    <a:pt x="120295" y="154616"/>
                    <a:pt x="120295" y="123246"/>
                  </a:cubicBezTo>
                  <a:lnTo>
                    <a:pt x="120295" y="107753"/>
                  </a:lnTo>
                  <a:lnTo>
                    <a:pt x="83027" y="115868"/>
                  </a:lnTo>
                  <a:cubicBezTo>
                    <a:pt x="56090" y="121774"/>
                    <a:pt x="46496" y="131737"/>
                    <a:pt x="46496" y="145390"/>
                  </a:cubicBezTo>
                  <a:close/>
                </a:path>
              </a:pathLst>
            </a:custGeom>
            <a:solidFill>
              <a:schemeClr val="tx2"/>
            </a:solidFill>
            <a:ln w="180" cap="flat">
              <a:noFill/>
              <a:prstDash val="solid"/>
              <a:miter/>
            </a:ln>
          </p:spPr>
          <p:txBody>
            <a:bodyPr/>
            <a:lstStyle/>
            <a:p>
              <a:endParaRPr lang="fi-FI"/>
            </a:p>
          </p:txBody>
        </p:sp>
        <p:sp>
          <p:nvSpPr>
            <p:cNvPr id="11" name="Vapaamuotoinen: Muoto 10">
              <a:extLst>
                <a:ext uri="{FF2B5EF4-FFF2-40B4-BE49-F238E27FC236}">
                  <a16:creationId xmlns:a16="http://schemas.microsoft.com/office/drawing/2014/main" id="{21769C85-EF78-683E-5A93-3BC4B890D171}"/>
                </a:ext>
              </a:extLst>
            </p:cNvPr>
            <p:cNvSpPr/>
            <p:nvPr/>
          </p:nvSpPr>
          <p:spPr>
            <a:xfrm>
              <a:off x="830095" y="457387"/>
              <a:ext cx="168637" cy="201841"/>
            </a:xfrm>
            <a:custGeom>
              <a:avLst/>
              <a:gdLst>
                <a:gd name="csX0" fmla="*/ 0 w 168637"/>
                <a:gd name="csY0" fmla="*/ 104058 h 201841"/>
                <a:gd name="csX1" fmla="*/ 0 w 168637"/>
                <a:gd name="csY1" fmla="*/ 0 h 201841"/>
                <a:gd name="csX2" fmla="*/ 45022 w 168637"/>
                <a:gd name="csY2" fmla="*/ 0 h 201841"/>
                <a:gd name="csX3" fmla="*/ 45022 w 168637"/>
                <a:gd name="csY3" fmla="*/ 106643 h 201841"/>
                <a:gd name="csX4" fmla="*/ 84132 w 168637"/>
                <a:gd name="csY4" fmla="*/ 159779 h 201841"/>
                <a:gd name="csX5" fmla="*/ 123616 w 168637"/>
                <a:gd name="csY5" fmla="*/ 106643 h 201841"/>
                <a:gd name="csX6" fmla="*/ 123616 w 168637"/>
                <a:gd name="csY6" fmla="*/ 0 h 201841"/>
                <a:gd name="csX7" fmla="*/ 168637 w 168637"/>
                <a:gd name="csY7" fmla="*/ 0 h 201841"/>
                <a:gd name="csX8" fmla="*/ 168637 w 168637"/>
                <a:gd name="csY8" fmla="*/ 104058 h 201841"/>
                <a:gd name="csX9" fmla="*/ 84132 w 168637"/>
                <a:gd name="csY9" fmla="*/ 201841 h 201841"/>
                <a:gd name="csX10" fmla="*/ 0 w 168637"/>
                <a:gd name="csY10" fmla="*/ 104058 h 2018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68637" h="201841">
                  <a:moveTo>
                    <a:pt x="0" y="104058"/>
                  </a:moveTo>
                  <a:lnTo>
                    <a:pt x="0" y="0"/>
                  </a:lnTo>
                  <a:lnTo>
                    <a:pt x="45022" y="0"/>
                  </a:lnTo>
                  <a:lnTo>
                    <a:pt x="45022" y="106643"/>
                  </a:lnTo>
                  <a:cubicBezTo>
                    <a:pt x="45022" y="142063"/>
                    <a:pt x="59042" y="159779"/>
                    <a:pt x="84132" y="159779"/>
                  </a:cubicBezTo>
                  <a:cubicBezTo>
                    <a:pt x="109595" y="159779"/>
                    <a:pt x="123616" y="142063"/>
                    <a:pt x="123616" y="106643"/>
                  </a:cubicBezTo>
                  <a:lnTo>
                    <a:pt x="123616" y="0"/>
                  </a:lnTo>
                  <a:lnTo>
                    <a:pt x="168637" y="0"/>
                  </a:lnTo>
                  <a:lnTo>
                    <a:pt x="168637" y="104058"/>
                  </a:lnTo>
                  <a:cubicBezTo>
                    <a:pt x="168637" y="163838"/>
                    <a:pt x="137643" y="201841"/>
                    <a:pt x="84132" y="201841"/>
                  </a:cubicBezTo>
                  <a:cubicBezTo>
                    <a:pt x="30627" y="201841"/>
                    <a:pt x="0" y="163838"/>
                    <a:pt x="0" y="104058"/>
                  </a:cubicBezTo>
                  <a:close/>
                </a:path>
              </a:pathLst>
            </a:custGeom>
            <a:solidFill>
              <a:schemeClr val="tx2"/>
            </a:solidFill>
            <a:ln w="180" cap="flat">
              <a:noFill/>
              <a:prstDash val="solid"/>
              <a:miter/>
            </a:ln>
          </p:spPr>
          <p:txBody>
            <a:bodyPr/>
            <a:lstStyle/>
            <a:p>
              <a:endParaRPr lang="fi-FI"/>
            </a:p>
          </p:txBody>
        </p:sp>
        <p:sp>
          <p:nvSpPr>
            <p:cNvPr id="12" name="Vapaamuotoinen: Muoto 11">
              <a:extLst>
                <a:ext uri="{FF2B5EF4-FFF2-40B4-BE49-F238E27FC236}">
                  <a16:creationId xmlns:a16="http://schemas.microsoft.com/office/drawing/2014/main" id="{195A7878-23C7-9991-1D9B-AAEA2755E7F0}"/>
                </a:ext>
              </a:extLst>
            </p:cNvPr>
            <p:cNvSpPr/>
            <p:nvPr/>
          </p:nvSpPr>
          <p:spPr>
            <a:xfrm>
              <a:off x="1037847" y="452219"/>
              <a:ext cx="297422" cy="201846"/>
            </a:xfrm>
            <a:custGeom>
              <a:avLst/>
              <a:gdLst>
                <a:gd name="csX0" fmla="*/ 126200 w 297422"/>
                <a:gd name="csY0" fmla="*/ 201847 h 201846"/>
                <a:gd name="csX1" fmla="*/ 126200 w 297422"/>
                <a:gd name="csY1" fmla="*/ 93357 h 201846"/>
                <a:gd name="csX2" fmla="*/ 85981 w 297422"/>
                <a:gd name="csY2" fmla="*/ 41326 h 201846"/>
                <a:gd name="csX3" fmla="*/ 45022 w 297422"/>
                <a:gd name="csY3" fmla="*/ 92621 h 201846"/>
                <a:gd name="csX4" fmla="*/ 45022 w 297422"/>
                <a:gd name="csY4" fmla="*/ 201847 h 201846"/>
                <a:gd name="csX5" fmla="*/ 0 w 297422"/>
                <a:gd name="csY5" fmla="*/ 201847 h 201846"/>
                <a:gd name="csX6" fmla="*/ 0 w 297422"/>
                <a:gd name="csY6" fmla="*/ 5168 h 201846"/>
                <a:gd name="csX7" fmla="*/ 45022 w 297422"/>
                <a:gd name="csY7" fmla="*/ 5168 h 201846"/>
                <a:gd name="csX8" fmla="*/ 45022 w 297422"/>
                <a:gd name="csY8" fmla="*/ 24352 h 201846"/>
                <a:gd name="csX9" fmla="*/ 98896 w 297422"/>
                <a:gd name="csY9" fmla="*/ 0 h 201846"/>
                <a:gd name="csX10" fmla="*/ 159412 w 297422"/>
                <a:gd name="csY10" fmla="*/ 36531 h 201846"/>
                <a:gd name="csX11" fmla="*/ 224360 w 297422"/>
                <a:gd name="csY11" fmla="*/ 0 h 201846"/>
                <a:gd name="csX12" fmla="*/ 297423 w 297422"/>
                <a:gd name="csY12" fmla="*/ 93357 h 201846"/>
                <a:gd name="csX13" fmla="*/ 297423 w 297422"/>
                <a:gd name="csY13" fmla="*/ 201847 h 201846"/>
                <a:gd name="csX14" fmla="*/ 252403 w 297422"/>
                <a:gd name="csY14" fmla="*/ 201847 h 201846"/>
                <a:gd name="csX15" fmla="*/ 252403 w 297422"/>
                <a:gd name="csY15" fmla="*/ 93357 h 201846"/>
                <a:gd name="csX16" fmla="*/ 213285 w 297422"/>
                <a:gd name="csY16" fmla="*/ 41326 h 201846"/>
                <a:gd name="csX17" fmla="*/ 171222 w 297422"/>
                <a:gd name="csY17" fmla="*/ 87084 h 201846"/>
                <a:gd name="csX18" fmla="*/ 171222 w 297422"/>
                <a:gd name="csY18" fmla="*/ 93357 h 201846"/>
                <a:gd name="csX19" fmla="*/ 171222 w 297422"/>
                <a:gd name="csY19" fmla="*/ 201847 h 201846"/>
                <a:gd name="csX20" fmla="*/ 126200 w 297422"/>
                <a:gd name="csY20" fmla="*/ 201847 h 2018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97422" h="201846">
                  <a:moveTo>
                    <a:pt x="126200" y="201847"/>
                  </a:moveTo>
                  <a:lnTo>
                    <a:pt x="126200" y="93357"/>
                  </a:lnTo>
                  <a:cubicBezTo>
                    <a:pt x="126200" y="54610"/>
                    <a:pt x="109228" y="41326"/>
                    <a:pt x="85981" y="41326"/>
                  </a:cubicBezTo>
                  <a:cubicBezTo>
                    <a:pt x="64950" y="41326"/>
                    <a:pt x="45022" y="53872"/>
                    <a:pt x="45022" y="92621"/>
                  </a:cubicBezTo>
                  <a:lnTo>
                    <a:pt x="45022" y="201847"/>
                  </a:lnTo>
                  <a:lnTo>
                    <a:pt x="0" y="201847"/>
                  </a:lnTo>
                  <a:lnTo>
                    <a:pt x="0" y="5168"/>
                  </a:lnTo>
                  <a:lnTo>
                    <a:pt x="45022" y="5168"/>
                  </a:lnTo>
                  <a:lnTo>
                    <a:pt x="45022" y="24352"/>
                  </a:lnTo>
                  <a:cubicBezTo>
                    <a:pt x="58306" y="9594"/>
                    <a:pt x="77490" y="0"/>
                    <a:pt x="98896" y="0"/>
                  </a:cubicBezTo>
                  <a:cubicBezTo>
                    <a:pt x="124728" y="0"/>
                    <a:pt x="146865" y="12179"/>
                    <a:pt x="159412" y="36531"/>
                  </a:cubicBezTo>
                  <a:cubicBezTo>
                    <a:pt x="173433" y="15133"/>
                    <a:pt x="196687" y="0"/>
                    <a:pt x="224360" y="0"/>
                  </a:cubicBezTo>
                  <a:cubicBezTo>
                    <a:pt x="267903" y="0"/>
                    <a:pt x="297423" y="29889"/>
                    <a:pt x="297423" y="93357"/>
                  </a:cubicBezTo>
                  <a:lnTo>
                    <a:pt x="297423" y="201847"/>
                  </a:lnTo>
                  <a:lnTo>
                    <a:pt x="252403" y="201847"/>
                  </a:lnTo>
                  <a:lnTo>
                    <a:pt x="252403" y="93357"/>
                  </a:lnTo>
                  <a:cubicBezTo>
                    <a:pt x="252403" y="54985"/>
                    <a:pt x="237275" y="41326"/>
                    <a:pt x="213285" y="41326"/>
                  </a:cubicBezTo>
                  <a:cubicBezTo>
                    <a:pt x="192623" y="41326"/>
                    <a:pt x="173433" y="54241"/>
                    <a:pt x="171222" y="87084"/>
                  </a:cubicBezTo>
                  <a:lnTo>
                    <a:pt x="171222" y="93357"/>
                  </a:lnTo>
                  <a:lnTo>
                    <a:pt x="171222" y="201847"/>
                  </a:lnTo>
                  <a:lnTo>
                    <a:pt x="126200" y="201847"/>
                  </a:lnTo>
                  <a:close/>
                </a:path>
              </a:pathLst>
            </a:custGeom>
            <a:solidFill>
              <a:schemeClr val="tx2"/>
            </a:solidFill>
            <a:ln w="180" cap="flat">
              <a:noFill/>
              <a:prstDash val="solid"/>
              <a:miter/>
            </a:ln>
          </p:spPr>
          <p:txBody>
            <a:bodyPr/>
            <a:lstStyle/>
            <a:p>
              <a:endParaRPr lang="fi-FI"/>
            </a:p>
          </p:txBody>
        </p:sp>
        <p:sp>
          <p:nvSpPr>
            <p:cNvPr id="13" name="Vapaamuotoinen: Muoto 12">
              <a:extLst>
                <a:ext uri="{FF2B5EF4-FFF2-40B4-BE49-F238E27FC236}">
                  <a16:creationId xmlns:a16="http://schemas.microsoft.com/office/drawing/2014/main" id="{E73102BB-AF32-1CD1-08EA-87546D758DBE}"/>
                </a:ext>
              </a:extLst>
            </p:cNvPr>
            <p:cNvSpPr/>
            <p:nvPr/>
          </p:nvSpPr>
          <p:spPr>
            <a:xfrm>
              <a:off x="1364426" y="452219"/>
              <a:ext cx="189299" cy="207008"/>
            </a:xfrm>
            <a:custGeom>
              <a:avLst/>
              <a:gdLst>
                <a:gd name="csX0" fmla="*/ 66789 w 189299"/>
                <a:gd name="csY0" fmla="*/ 85979 h 207008"/>
                <a:gd name="csX1" fmla="*/ 120295 w 189299"/>
                <a:gd name="csY1" fmla="*/ 74536 h 207008"/>
                <a:gd name="csX2" fmla="*/ 85610 w 189299"/>
                <a:gd name="csY2" fmla="*/ 40957 h 207008"/>
                <a:gd name="csX3" fmla="*/ 26935 w 189299"/>
                <a:gd name="csY3" fmla="*/ 69005 h 207008"/>
                <a:gd name="csX4" fmla="*/ 0 w 189299"/>
                <a:gd name="csY4" fmla="*/ 38747 h 207008"/>
                <a:gd name="csX5" fmla="*/ 88188 w 189299"/>
                <a:gd name="csY5" fmla="*/ 0 h 207008"/>
                <a:gd name="csX6" fmla="*/ 164948 w 189299"/>
                <a:gd name="csY6" fmla="*/ 84130 h 207008"/>
                <a:gd name="csX7" fmla="*/ 164948 w 189299"/>
                <a:gd name="csY7" fmla="*/ 146495 h 207008"/>
                <a:gd name="csX8" fmla="*/ 178232 w 189299"/>
                <a:gd name="csY8" fmla="*/ 160146 h 207008"/>
                <a:gd name="csX9" fmla="*/ 189300 w 189299"/>
                <a:gd name="csY9" fmla="*/ 160146 h 207008"/>
                <a:gd name="csX10" fmla="*/ 189300 w 189299"/>
                <a:gd name="csY10" fmla="*/ 201847 h 207008"/>
                <a:gd name="csX11" fmla="*/ 167158 w 189299"/>
                <a:gd name="csY11" fmla="*/ 201847 h 207008"/>
                <a:gd name="csX12" fmla="*/ 125831 w 189299"/>
                <a:gd name="csY12" fmla="*/ 179705 h 207008"/>
                <a:gd name="csX13" fmla="*/ 63099 w 189299"/>
                <a:gd name="csY13" fmla="*/ 207009 h 207008"/>
                <a:gd name="csX14" fmla="*/ 0 w 189299"/>
                <a:gd name="csY14" fmla="*/ 148711 h 207008"/>
                <a:gd name="csX15" fmla="*/ 66789 w 189299"/>
                <a:gd name="csY15" fmla="*/ 85979 h 207008"/>
                <a:gd name="csX16" fmla="*/ 46494 w 189299"/>
                <a:gd name="csY16" fmla="*/ 145390 h 207008"/>
                <a:gd name="csX17" fmla="*/ 75273 w 189299"/>
                <a:gd name="csY17" fmla="*/ 169006 h 207008"/>
                <a:gd name="csX18" fmla="*/ 120295 w 189299"/>
                <a:gd name="csY18" fmla="*/ 123246 h 207008"/>
                <a:gd name="csX19" fmla="*/ 120295 w 189299"/>
                <a:gd name="csY19" fmla="*/ 107753 h 207008"/>
                <a:gd name="csX20" fmla="*/ 83025 w 189299"/>
                <a:gd name="csY20" fmla="*/ 115868 h 207008"/>
                <a:gd name="csX21" fmla="*/ 46494 w 189299"/>
                <a:gd name="csY21" fmla="*/ 145390 h 2070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89299" h="207008">
                  <a:moveTo>
                    <a:pt x="66789" y="85979"/>
                  </a:moveTo>
                  <a:lnTo>
                    <a:pt x="120295" y="74536"/>
                  </a:lnTo>
                  <a:cubicBezTo>
                    <a:pt x="118446" y="50184"/>
                    <a:pt x="104793" y="40957"/>
                    <a:pt x="85610" y="40957"/>
                  </a:cubicBezTo>
                  <a:cubicBezTo>
                    <a:pt x="63836" y="40957"/>
                    <a:pt x="45389" y="49448"/>
                    <a:pt x="26935" y="69005"/>
                  </a:cubicBezTo>
                  <a:lnTo>
                    <a:pt x="0" y="38747"/>
                  </a:lnTo>
                  <a:cubicBezTo>
                    <a:pt x="21399" y="15133"/>
                    <a:pt x="52767" y="0"/>
                    <a:pt x="88188" y="0"/>
                  </a:cubicBezTo>
                  <a:cubicBezTo>
                    <a:pt x="132104" y="0"/>
                    <a:pt x="164948" y="25832"/>
                    <a:pt x="164948" y="84130"/>
                  </a:cubicBezTo>
                  <a:lnTo>
                    <a:pt x="164948" y="146495"/>
                  </a:lnTo>
                  <a:cubicBezTo>
                    <a:pt x="164948" y="157199"/>
                    <a:pt x="169005" y="160146"/>
                    <a:pt x="178232" y="160146"/>
                  </a:cubicBezTo>
                  <a:lnTo>
                    <a:pt x="189300" y="160146"/>
                  </a:lnTo>
                  <a:lnTo>
                    <a:pt x="189300" y="201847"/>
                  </a:lnTo>
                  <a:lnTo>
                    <a:pt x="167158" y="201847"/>
                  </a:lnTo>
                  <a:cubicBezTo>
                    <a:pt x="146494" y="201847"/>
                    <a:pt x="132843" y="193363"/>
                    <a:pt x="125831" y="179705"/>
                  </a:cubicBezTo>
                  <a:cubicBezTo>
                    <a:pt x="110331" y="198158"/>
                    <a:pt x="86346" y="207009"/>
                    <a:pt x="63099" y="207009"/>
                  </a:cubicBezTo>
                  <a:cubicBezTo>
                    <a:pt x="26568" y="207009"/>
                    <a:pt x="0" y="183026"/>
                    <a:pt x="0" y="148711"/>
                  </a:cubicBezTo>
                  <a:cubicBezTo>
                    <a:pt x="0" y="114021"/>
                    <a:pt x="26935" y="94462"/>
                    <a:pt x="66789" y="85979"/>
                  </a:cubicBezTo>
                  <a:close/>
                  <a:moveTo>
                    <a:pt x="46494" y="145390"/>
                  </a:moveTo>
                  <a:cubicBezTo>
                    <a:pt x="46494" y="159779"/>
                    <a:pt x="56088" y="169006"/>
                    <a:pt x="75273" y="169006"/>
                  </a:cubicBezTo>
                  <a:cubicBezTo>
                    <a:pt x="100369" y="169006"/>
                    <a:pt x="120295" y="154616"/>
                    <a:pt x="120295" y="123246"/>
                  </a:cubicBezTo>
                  <a:lnTo>
                    <a:pt x="120295" y="107753"/>
                  </a:lnTo>
                  <a:lnTo>
                    <a:pt x="83025" y="115868"/>
                  </a:lnTo>
                  <a:cubicBezTo>
                    <a:pt x="56088" y="121774"/>
                    <a:pt x="46494" y="131737"/>
                    <a:pt x="46494" y="145390"/>
                  </a:cubicBezTo>
                  <a:close/>
                </a:path>
              </a:pathLst>
            </a:custGeom>
            <a:solidFill>
              <a:schemeClr val="tx2"/>
            </a:solidFill>
            <a:ln w="180" cap="flat">
              <a:noFill/>
              <a:prstDash val="solid"/>
              <a:miter/>
            </a:ln>
          </p:spPr>
          <p:txBody>
            <a:bodyPr/>
            <a:lstStyle/>
            <a:p>
              <a:endParaRPr lang="fi-FI"/>
            </a:p>
          </p:txBody>
        </p:sp>
      </p:grpSp>
    </p:spTree>
    <p:extLst>
      <p:ext uri="{BB962C8B-B14F-4D97-AF65-F5344CB8AC3E}">
        <p14:creationId xmlns:p14="http://schemas.microsoft.com/office/powerpoint/2010/main" val="203642689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Otsikkodia 9">
    <p:bg>
      <p:bgPr>
        <a:solidFill>
          <a:schemeClr val="accent3"/>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9AEBA78-AE72-44B8-2838-E5B9C5DCC4DD}"/>
              </a:ext>
            </a:extLst>
          </p:cNvPr>
          <p:cNvSpPr>
            <a:spLocks noGrp="1"/>
          </p:cNvSpPr>
          <p:nvPr>
            <p:ph type="ctrTitle" hasCustomPrompt="1"/>
          </p:nvPr>
        </p:nvSpPr>
        <p:spPr>
          <a:xfrm>
            <a:off x="786550" y="2413439"/>
            <a:ext cx="10805296" cy="1886013"/>
          </a:xfrm>
        </p:spPr>
        <p:txBody>
          <a:bodyPr anchor="b"/>
          <a:lstStyle>
            <a:lvl1pPr algn="l">
              <a:lnSpc>
                <a:spcPct val="85000"/>
              </a:lnSpc>
              <a:defRPr sz="6800" spc="-50" baseline="0">
                <a:solidFill>
                  <a:schemeClr val="bg1"/>
                </a:solidFill>
              </a:defRPr>
            </a:lvl1pPr>
          </a:lstStyle>
          <a:p>
            <a:r>
              <a:rPr lang="fi-FI" noProof="0" dirty="0"/>
              <a:t>Lisää otsikko tähän</a:t>
            </a:r>
            <a:endParaRPr lang="fi-FI" dirty="0"/>
          </a:p>
        </p:txBody>
      </p:sp>
      <p:sp>
        <p:nvSpPr>
          <p:cNvPr id="3" name="Alaotsikko 2">
            <a:extLst>
              <a:ext uri="{FF2B5EF4-FFF2-40B4-BE49-F238E27FC236}">
                <a16:creationId xmlns:a16="http://schemas.microsoft.com/office/drawing/2014/main" id="{1EE9A803-11E6-F81B-463E-62F83BE593F6}"/>
              </a:ext>
            </a:extLst>
          </p:cNvPr>
          <p:cNvSpPr>
            <a:spLocks noGrp="1"/>
          </p:cNvSpPr>
          <p:nvPr>
            <p:ph type="subTitle" idx="1" hasCustomPrompt="1"/>
          </p:nvPr>
        </p:nvSpPr>
        <p:spPr>
          <a:xfrm>
            <a:off x="853450" y="4462955"/>
            <a:ext cx="10738396" cy="1206325"/>
          </a:xfrm>
        </p:spPr>
        <p:txBody>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dirty="0"/>
              <a:t>Lisää alaotsikko tähän</a:t>
            </a:r>
          </a:p>
        </p:txBody>
      </p:sp>
      <p:sp>
        <p:nvSpPr>
          <p:cNvPr id="4" name="Päivämäärän paikkamerkki 3">
            <a:extLst>
              <a:ext uri="{FF2B5EF4-FFF2-40B4-BE49-F238E27FC236}">
                <a16:creationId xmlns:a16="http://schemas.microsoft.com/office/drawing/2014/main" id="{F970AE1C-0273-522A-04CC-B8B18279232E}"/>
              </a:ext>
            </a:extLst>
          </p:cNvPr>
          <p:cNvSpPr>
            <a:spLocks noGrp="1"/>
          </p:cNvSpPr>
          <p:nvPr>
            <p:ph type="dt" sz="half" idx="10"/>
          </p:nvPr>
        </p:nvSpPr>
        <p:spPr>
          <a:xfrm>
            <a:off x="385365" y="6286544"/>
            <a:ext cx="835336" cy="210240"/>
          </a:xfrm>
        </p:spPr>
        <p:txBody>
          <a:bodyPr/>
          <a:lstStyle>
            <a:lvl1pPr algn="l">
              <a:defRPr sz="1200">
                <a:solidFill>
                  <a:schemeClr val="bg1"/>
                </a:solidFill>
              </a:defRPr>
            </a:lvl1pPr>
          </a:lstStyle>
          <a:p>
            <a:fld id="{996E1518-4DF3-4EF6-8808-4783044D54CE}" type="datetime1">
              <a:rPr lang="fi-FI" smtClean="0"/>
              <a:t>20.10.2026</a:t>
            </a:fld>
            <a:endParaRPr lang="fi-FI" dirty="0"/>
          </a:p>
        </p:txBody>
      </p:sp>
      <p:sp>
        <p:nvSpPr>
          <p:cNvPr id="20" name="Tekstin paikkamerkki 19">
            <a:extLst>
              <a:ext uri="{FF2B5EF4-FFF2-40B4-BE49-F238E27FC236}">
                <a16:creationId xmlns:a16="http://schemas.microsoft.com/office/drawing/2014/main" id="{6B24741A-DF63-89DF-7998-CF2D0245A469}"/>
              </a:ext>
            </a:extLst>
          </p:cNvPr>
          <p:cNvSpPr>
            <a:spLocks noGrp="1"/>
          </p:cNvSpPr>
          <p:nvPr>
            <p:ph type="body" sz="quarter" idx="14" hasCustomPrompt="1"/>
          </p:nvPr>
        </p:nvSpPr>
        <p:spPr>
          <a:xfrm>
            <a:off x="1220701" y="6287072"/>
            <a:ext cx="4472074" cy="209550"/>
          </a:xfrm>
        </p:spPr>
        <p:txBody>
          <a:bodyPr anchor="ctr" anchorCtr="0"/>
          <a:lstStyle>
            <a:lvl1pPr>
              <a:buNone/>
              <a:defRPr sz="1200">
                <a:solidFill>
                  <a:schemeClr val="bg1"/>
                </a:solidFill>
              </a:defRPr>
            </a:lvl1pPr>
            <a:lvl2pPr>
              <a:buNone/>
              <a:defRPr/>
            </a:lvl2pPr>
          </a:lstStyle>
          <a:p>
            <a:pPr lvl="0"/>
            <a:r>
              <a:rPr lang="fi-FI" dirty="0"/>
              <a:t>Lisää tekstiä tähän</a:t>
            </a:r>
          </a:p>
        </p:txBody>
      </p:sp>
      <p:grpSp>
        <p:nvGrpSpPr>
          <p:cNvPr id="8" name="Ryhmä 7">
            <a:extLst>
              <a:ext uri="{FF2B5EF4-FFF2-40B4-BE49-F238E27FC236}">
                <a16:creationId xmlns:a16="http://schemas.microsoft.com/office/drawing/2014/main" id="{70ACC931-D9BD-44DB-C664-8D6F65D70E41}"/>
              </a:ext>
              <a:ext uri="{C183D7F6-B498-43B3-948B-1728B52AA6E4}">
                <adec:decorative xmlns:adec="http://schemas.microsoft.com/office/drawing/2017/decorative" val="1"/>
              </a:ext>
            </a:extLst>
          </p:cNvPr>
          <p:cNvGrpSpPr/>
          <p:nvPr userDrawn="1"/>
        </p:nvGrpSpPr>
        <p:grpSpPr>
          <a:xfrm>
            <a:off x="381002" y="381000"/>
            <a:ext cx="1172723" cy="278228"/>
            <a:chOff x="381002" y="381000"/>
            <a:chExt cx="1172723" cy="278228"/>
          </a:xfrm>
        </p:grpSpPr>
        <p:sp>
          <p:nvSpPr>
            <p:cNvPr id="9" name="Vapaamuotoinen: Muoto 8">
              <a:extLst>
                <a:ext uri="{FF2B5EF4-FFF2-40B4-BE49-F238E27FC236}">
                  <a16:creationId xmlns:a16="http://schemas.microsoft.com/office/drawing/2014/main" id="{5682BB74-A0D5-022F-8C46-1348FB48B42F}"/>
                </a:ext>
              </a:extLst>
            </p:cNvPr>
            <p:cNvSpPr/>
            <p:nvPr/>
          </p:nvSpPr>
          <p:spPr>
            <a:xfrm>
              <a:off x="381002" y="381000"/>
              <a:ext cx="216236" cy="273069"/>
            </a:xfrm>
            <a:custGeom>
              <a:avLst/>
              <a:gdLst>
                <a:gd name="csX0" fmla="*/ 0 w 216236"/>
                <a:gd name="csY0" fmla="*/ 0 h 273069"/>
                <a:gd name="csX1" fmla="*/ 98527 w 216236"/>
                <a:gd name="csY1" fmla="*/ 0 h 273069"/>
                <a:gd name="csX2" fmla="*/ 205169 w 216236"/>
                <a:gd name="csY2" fmla="*/ 82289 h 273069"/>
                <a:gd name="csX3" fmla="*/ 141700 w 216236"/>
                <a:gd name="csY3" fmla="*/ 160146 h 273069"/>
                <a:gd name="csX4" fmla="*/ 148342 w 216236"/>
                <a:gd name="csY4" fmla="*/ 180072 h 273069"/>
                <a:gd name="csX5" fmla="*/ 206648 w 216236"/>
                <a:gd name="csY5" fmla="*/ 229520 h 273069"/>
                <a:gd name="csX6" fmla="*/ 216237 w 216236"/>
                <a:gd name="csY6" fmla="*/ 229520 h 273069"/>
                <a:gd name="csX7" fmla="*/ 216237 w 216236"/>
                <a:gd name="csY7" fmla="*/ 273069 h 273069"/>
                <a:gd name="csX8" fmla="*/ 202953 w 216236"/>
                <a:gd name="csY8" fmla="*/ 273069 h 273069"/>
                <a:gd name="csX9" fmla="*/ 105536 w 216236"/>
                <a:gd name="csY9" fmla="*/ 197420 h 273069"/>
                <a:gd name="csX10" fmla="*/ 94837 w 216236"/>
                <a:gd name="csY10" fmla="*/ 164947 h 273069"/>
                <a:gd name="csX11" fmla="*/ 47230 w 216236"/>
                <a:gd name="csY11" fmla="*/ 164947 h 273069"/>
                <a:gd name="csX12" fmla="*/ 47230 w 216236"/>
                <a:gd name="csY12" fmla="*/ 273069 h 273069"/>
                <a:gd name="csX13" fmla="*/ 0 w 216236"/>
                <a:gd name="csY13" fmla="*/ 273069 h 273069"/>
                <a:gd name="csX14" fmla="*/ 0 w 216236"/>
                <a:gd name="csY14" fmla="*/ 0 h 273069"/>
                <a:gd name="csX15" fmla="*/ 101848 w 216236"/>
                <a:gd name="csY15" fmla="*/ 43909 h 273069"/>
                <a:gd name="csX16" fmla="*/ 47230 w 216236"/>
                <a:gd name="csY16" fmla="*/ 43909 h 273069"/>
                <a:gd name="csX17" fmla="*/ 47230 w 216236"/>
                <a:gd name="csY17" fmla="*/ 121037 h 273069"/>
                <a:gd name="csX18" fmla="*/ 101848 w 216236"/>
                <a:gd name="csY18" fmla="*/ 121037 h 273069"/>
                <a:gd name="csX19" fmla="*/ 155353 w 216236"/>
                <a:gd name="csY19" fmla="*/ 82289 h 273069"/>
                <a:gd name="csX20" fmla="*/ 101848 w 216236"/>
                <a:gd name="csY20" fmla="*/ 43909 h 2730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16236" h="273069">
                  <a:moveTo>
                    <a:pt x="0" y="0"/>
                  </a:moveTo>
                  <a:lnTo>
                    <a:pt x="98527" y="0"/>
                  </a:lnTo>
                  <a:cubicBezTo>
                    <a:pt x="177864" y="0"/>
                    <a:pt x="205169" y="37636"/>
                    <a:pt x="205169" y="82289"/>
                  </a:cubicBezTo>
                  <a:cubicBezTo>
                    <a:pt x="205169" y="117716"/>
                    <a:pt x="188196" y="148711"/>
                    <a:pt x="141700" y="160146"/>
                  </a:cubicBezTo>
                  <a:lnTo>
                    <a:pt x="148342" y="180072"/>
                  </a:lnTo>
                  <a:cubicBezTo>
                    <a:pt x="161626" y="219926"/>
                    <a:pt x="176759" y="229520"/>
                    <a:pt x="206648" y="229520"/>
                  </a:cubicBezTo>
                  <a:lnTo>
                    <a:pt x="216237" y="229520"/>
                  </a:lnTo>
                  <a:lnTo>
                    <a:pt x="216237" y="273069"/>
                  </a:lnTo>
                  <a:lnTo>
                    <a:pt x="202953" y="273069"/>
                  </a:lnTo>
                  <a:cubicBezTo>
                    <a:pt x="156090" y="273069"/>
                    <a:pt x="124359" y="254246"/>
                    <a:pt x="105536" y="197420"/>
                  </a:cubicBezTo>
                  <a:lnTo>
                    <a:pt x="94837" y="164947"/>
                  </a:lnTo>
                  <a:lnTo>
                    <a:pt x="47230" y="164947"/>
                  </a:lnTo>
                  <a:lnTo>
                    <a:pt x="47230" y="273069"/>
                  </a:lnTo>
                  <a:lnTo>
                    <a:pt x="0" y="273069"/>
                  </a:lnTo>
                  <a:lnTo>
                    <a:pt x="0" y="0"/>
                  </a:lnTo>
                  <a:close/>
                  <a:moveTo>
                    <a:pt x="101848" y="43909"/>
                  </a:moveTo>
                  <a:lnTo>
                    <a:pt x="47230" y="43909"/>
                  </a:lnTo>
                  <a:lnTo>
                    <a:pt x="47230" y="121037"/>
                  </a:lnTo>
                  <a:lnTo>
                    <a:pt x="101848" y="121037"/>
                  </a:lnTo>
                  <a:cubicBezTo>
                    <a:pt x="136907" y="121037"/>
                    <a:pt x="155353" y="108121"/>
                    <a:pt x="155353" y="82289"/>
                  </a:cubicBezTo>
                  <a:cubicBezTo>
                    <a:pt x="155353" y="56826"/>
                    <a:pt x="136907" y="43909"/>
                    <a:pt x="101848" y="43909"/>
                  </a:cubicBezTo>
                  <a:close/>
                </a:path>
              </a:pathLst>
            </a:custGeom>
            <a:solidFill>
              <a:srgbClr val="FFFFFF"/>
            </a:solidFill>
            <a:ln w="180" cap="flat">
              <a:noFill/>
              <a:prstDash val="solid"/>
              <a:miter/>
            </a:ln>
          </p:spPr>
          <p:txBody>
            <a:bodyPr/>
            <a:lstStyle/>
            <a:p>
              <a:endParaRPr lang="fi-FI"/>
            </a:p>
          </p:txBody>
        </p:sp>
        <p:sp>
          <p:nvSpPr>
            <p:cNvPr id="10" name="Vapaamuotoinen: Muoto 9">
              <a:extLst>
                <a:ext uri="{FF2B5EF4-FFF2-40B4-BE49-F238E27FC236}">
                  <a16:creationId xmlns:a16="http://schemas.microsoft.com/office/drawing/2014/main" id="{9A958D1C-B7CC-988C-1602-9131C81FBBE2}"/>
                </a:ext>
              </a:extLst>
            </p:cNvPr>
            <p:cNvSpPr/>
            <p:nvPr/>
          </p:nvSpPr>
          <p:spPr>
            <a:xfrm>
              <a:off x="619388" y="452219"/>
              <a:ext cx="189301" cy="207008"/>
            </a:xfrm>
            <a:custGeom>
              <a:avLst/>
              <a:gdLst>
                <a:gd name="csX0" fmla="*/ 66789 w 189301"/>
                <a:gd name="csY0" fmla="*/ 85979 h 207008"/>
                <a:gd name="csX1" fmla="*/ 120295 w 189301"/>
                <a:gd name="csY1" fmla="*/ 74536 h 207008"/>
                <a:gd name="csX2" fmla="*/ 85612 w 189301"/>
                <a:gd name="csY2" fmla="*/ 40957 h 207008"/>
                <a:gd name="csX3" fmla="*/ 26937 w 189301"/>
                <a:gd name="csY3" fmla="*/ 69005 h 207008"/>
                <a:gd name="csX4" fmla="*/ 0 w 189301"/>
                <a:gd name="csY4" fmla="*/ 38747 h 207008"/>
                <a:gd name="csX5" fmla="*/ 88195 w 189301"/>
                <a:gd name="csY5" fmla="*/ 0 h 207008"/>
                <a:gd name="csX6" fmla="*/ 164949 w 189301"/>
                <a:gd name="csY6" fmla="*/ 84130 h 207008"/>
                <a:gd name="csX7" fmla="*/ 164949 w 189301"/>
                <a:gd name="csY7" fmla="*/ 146495 h 207008"/>
                <a:gd name="csX8" fmla="*/ 178233 w 189301"/>
                <a:gd name="csY8" fmla="*/ 160146 h 207008"/>
                <a:gd name="csX9" fmla="*/ 189302 w 189301"/>
                <a:gd name="csY9" fmla="*/ 160146 h 207008"/>
                <a:gd name="csX10" fmla="*/ 189302 w 189301"/>
                <a:gd name="csY10" fmla="*/ 201847 h 207008"/>
                <a:gd name="csX11" fmla="*/ 167158 w 189301"/>
                <a:gd name="csY11" fmla="*/ 201847 h 207008"/>
                <a:gd name="csX12" fmla="*/ 125833 w 189301"/>
                <a:gd name="csY12" fmla="*/ 179705 h 207008"/>
                <a:gd name="csX13" fmla="*/ 63101 w 189301"/>
                <a:gd name="csY13" fmla="*/ 207009 h 207008"/>
                <a:gd name="csX14" fmla="*/ 0 w 189301"/>
                <a:gd name="csY14" fmla="*/ 148711 h 207008"/>
                <a:gd name="csX15" fmla="*/ 66789 w 189301"/>
                <a:gd name="csY15" fmla="*/ 85979 h 207008"/>
                <a:gd name="csX16" fmla="*/ 46496 w 189301"/>
                <a:gd name="csY16" fmla="*/ 145390 h 207008"/>
                <a:gd name="csX17" fmla="*/ 75280 w 189301"/>
                <a:gd name="csY17" fmla="*/ 169006 h 207008"/>
                <a:gd name="csX18" fmla="*/ 120295 w 189301"/>
                <a:gd name="csY18" fmla="*/ 123246 h 207008"/>
                <a:gd name="csX19" fmla="*/ 120295 w 189301"/>
                <a:gd name="csY19" fmla="*/ 107753 h 207008"/>
                <a:gd name="csX20" fmla="*/ 83027 w 189301"/>
                <a:gd name="csY20" fmla="*/ 115868 h 207008"/>
                <a:gd name="csX21" fmla="*/ 46496 w 189301"/>
                <a:gd name="csY21" fmla="*/ 145390 h 2070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89301" h="207008">
                  <a:moveTo>
                    <a:pt x="66789" y="85979"/>
                  </a:moveTo>
                  <a:lnTo>
                    <a:pt x="120295" y="74536"/>
                  </a:lnTo>
                  <a:cubicBezTo>
                    <a:pt x="118453" y="50184"/>
                    <a:pt x="104802" y="40957"/>
                    <a:pt x="85612" y="40957"/>
                  </a:cubicBezTo>
                  <a:cubicBezTo>
                    <a:pt x="63837" y="40957"/>
                    <a:pt x="45391" y="49448"/>
                    <a:pt x="26937" y="69005"/>
                  </a:cubicBezTo>
                  <a:lnTo>
                    <a:pt x="0" y="38747"/>
                  </a:lnTo>
                  <a:cubicBezTo>
                    <a:pt x="21400" y="15133"/>
                    <a:pt x="52769" y="0"/>
                    <a:pt x="88195" y="0"/>
                  </a:cubicBezTo>
                  <a:cubicBezTo>
                    <a:pt x="132106" y="0"/>
                    <a:pt x="164949" y="25832"/>
                    <a:pt x="164949" y="84130"/>
                  </a:cubicBezTo>
                  <a:lnTo>
                    <a:pt x="164949" y="146495"/>
                  </a:lnTo>
                  <a:cubicBezTo>
                    <a:pt x="164949" y="157199"/>
                    <a:pt x="169006" y="160146"/>
                    <a:pt x="178233" y="160146"/>
                  </a:cubicBezTo>
                  <a:lnTo>
                    <a:pt x="189302" y="160146"/>
                  </a:lnTo>
                  <a:lnTo>
                    <a:pt x="189302" y="201847"/>
                  </a:lnTo>
                  <a:lnTo>
                    <a:pt x="167158" y="201847"/>
                  </a:lnTo>
                  <a:cubicBezTo>
                    <a:pt x="146496" y="201847"/>
                    <a:pt x="132842" y="193363"/>
                    <a:pt x="125833" y="179705"/>
                  </a:cubicBezTo>
                  <a:cubicBezTo>
                    <a:pt x="110332" y="198158"/>
                    <a:pt x="86348" y="207009"/>
                    <a:pt x="63101" y="207009"/>
                  </a:cubicBezTo>
                  <a:cubicBezTo>
                    <a:pt x="26568" y="207009"/>
                    <a:pt x="0" y="183026"/>
                    <a:pt x="0" y="148711"/>
                  </a:cubicBezTo>
                  <a:cubicBezTo>
                    <a:pt x="0" y="114021"/>
                    <a:pt x="26937" y="94462"/>
                    <a:pt x="66789" y="85979"/>
                  </a:cubicBezTo>
                  <a:close/>
                  <a:moveTo>
                    <a:pt x="46496" y="145390"/>
                  </a:moveTo>
                  <a:cubicBezTo>
                    <a:pt x="46496" y="159779"/>
                    <a:pt x="56090" y="169006"/>
                    <a:pt x="75280" y="169006"/>
                  </a:cubicBezTo>
                  <a:cubicBezTo>
                    <a:pt x="100368" y="169006"/>
                    <a:pt x="120295" y="154616"/>
                    <a:pt x="120295" y="123246"/>
                  </a:cubicBezTo>
                  <a:lnTo>
                    <a:pt x="120295" y="107753"/>
                  </a:lnTo>
                  <a:lnTo>
                    <a:pt x="83027" y="115868"/>
                  </a:lnTo>
                  <a:cubicBezTo>
                    <a:pt x="56090" y="121774"/>
                    <a:pt x="46496" y="131737"/>
                    <a:pt x="46496" y="145390"/>
                  </a:cubicBezTo>
                  <a:close/>
                </a:path>
              </a:pathLst>
            </a:custGeom>
            <a:solidFill>
              <a:srgbClr val="FFFFFF"/>
            </a:solidFill>
            <a:ln w="180" cap="flat">
              <a:noFill/>
              <a:prstDash val="solid"/>
              <a:miter/>
            </a:ln>
          </p:spPr>
          <p:txBody>
            <a:bodyPr/>
            <a:lstStyle/>
            <a:p>
              <a:endParaRPr lang="fi-FI"/>
            </a:p>
          </p:txBody>
        </p:sp>
        <p:sp>
          <p:nvSpPr>
            <p:cNvPr id="11" name="Vapaamuotoinen: Muoto 10">
              <a:extLst>
                <a:ext uri="{FF2B5EF4-FFF2-40B4-BE49-F238E27FC236}">
                  <a16:creationId xmlns:a16="http://schemas.microsoft.com/office/drawing/2014/main" id="{21769C85-EF78-683E-5A93-3BC4B890D171}"/>
                </a:ext>
              </a:extLst>
            </p:cNvPr>
            <p:cNvSpPr/>
            <p:nvPr/>
          </p:nvSpPr>
          <p:spPr>
            <a:xfrm>
              <a:off x="830095" y="457387"/>
              <a:ext cx="168637" cy="201841"/>
            </a:xfrm>
            <a:custGeom>
              <a:avLst/>
              <a:gdLst>
                <a:gd name="csX0" fmla="*/ 0 w 168637"/>
                <a:gd name="csY0" fmla="*/ 104058 h 201841"/>
                <a:gd name="csX1" fmla="*/ 0 w 168637"/>
                <a:gd name="csY1" fmla="*/ 0 h 201841"/>
                <a:gd name="csX2" fmla="*/ 45022 w 168637"/>
                <a:gd name="csY2" fmla="*/ 0 h 201841"/>
                <a:gd name="csX3" fmla="*/ 45022 w 168637"/>
                <a:gd name="csY3" fmla="*/ 106643 h 201841"/>
                <a:gd name="csX4" fmla="*/ 84132 w 168637"/>
                <a:gd name="csY4" fmla="*/ 159779 h 201841"/>
                <a:gd name="csX5" fmla="*/ 123616 w 168637"/>
                <a:gd name="csY5" fmla="*/ 106643 h 201841"/>
                <a:gd name="csX6" fmla="*/ 123616 w 168637"/>
                <a:gd name="csY6" fmla="*/ 0 h 201841"/>
                <a:gd name="csX7" fmla="*/ 168637 w 168637"/>
                <a:gd name="csY7" fmla="*/ 0 h 201841"/>
                <a:gd name="csX8" fmla="*/ 168637 w 168637"/>
                <a:gd name="csY8" fmla="*/ 104058 h 201841"/>
                <a:gd name="csX9" fmla="*/ 84132 w 168637"/>
                <a:gd name="csY9" fmla="*/ 201841 h 201841"/>
                <a:gd name="csX10" fmla="*/ 0 w 168637"/>
                <a:gd name="csY10" fmla="*/ 104058 h 2018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68637" h="201841">
                  <a:moveTo>
                    <a:pt x="0" y="104058"/>
                  </a:moveTo>
                  <a:lnTo>
                    <a:pt x="0" y="0"/>
                  </a:lnTo>
                  <a:lnTo>
                    <a:pt x="45022" y="0"/>
                  </a:lnTo>
                  <a:lnTo>
                    <a:pt x="45022" y="106643"/>
                  </a:lnTo>
                  <a:cubicBezTo>
                    <a:pt x="45022" y="142063"/>
                    <a:pt x="59042" y="159779"/>
                    <a:pt x="84132" y="159779"/>
                  </a:cubicBezTo>
                  <a:cubicBezTo>
                    <a:pt x="109595" y="159779"/>
                    <a:pt x="123616" y="142063"/>
                    <a:pt x="123616" y="106643"/>
                  </a:cubicBezTo>
                  <a:lnTo>
                    <a:pt x="123616" y="0"/>
                  </a:lnTo>
                  <a:lnTo>
                    <a:pt x="168637" y="0"/>
                  </a:lnTo>
                  <a:lnTo>
                    <a:pt x="168637" y="104058"/>
                  </a:lnTo>
                  <a:cubicBezTo>
                    <a:pt x="168637" y="163838"/>
                    <a:pt x="137643" y="201841"/>
                    <a:pt x="84132" y="201841"/>
                  </a:cubicBezTo>
                  <a:cubicBezTo>
                    <a:pt x="30627" y="201841"/>
                    <a:pt x="0" y="163838"/>
                    <a:pt x="0" y="104058"/>
                  </a:cubicBezTo>
                  <a:close/>
                </a:path>
              </a:pathLst>
            </a:custGeom>
            <a:solidFill>
              <a:srgbClr val="FFFFFF"/>
            </a:solidFill>
            <a:ln w="180" cap="flat">
              <a:noFill/>
              <a:prstDash val="solid"/>
              <a:miter/>
            </a:ln>
          </p:spPr>
          <p:txBody>
            <a:bodyPr/>
            <a:lstStyle/>
            <a:p>
              <a:endParaRPr lang="fi-FI"/>
            </a:p>
          </p:txBody>
        </p:sp>
        <p:sp>
          <p:nvSpPr>
            <p:cNvPr id="12" name="Vapaamuotoinen: Muoto 11">
              <a:extLst>
                <a:ext uri="{FF2B5EF4-FFF2-40B4-BE49-F238E27FC236}">
                  <a16:creationId xmlns:a16="http://schemas.microsoft.com/office/drawing/2014/main" id="{195A7878-23C7-9991-1D9B-AAEA2755E7F0}"/>
                </a:ext>
              </a:extLst>
            </p:cNvPr>
            <p:cNvSpPr/>
            <p:nvPr/>
          </p:nvSpPr>
          <p:spPr>
            <a:xfrm>
              <a:off x="1037847" y="452219"/>
              <a:ext cx="297422" cy="201846"/>
            </a:xfrm>
            <a:custGeom>
              <a:avLst/>
              <a:gdLst>
                <a:gd name="csX0" fmla="*/ 126200 w 297422"/>
                <a:gd name="csY0" fmla="*/ 201847 h 201846"/>
                <a:gd name="csX1" fmla="*/ 126200 w 297422"/>
                <a:gd name="csY1" fmla="*/ 93357 h 201846"/>
                <a:gd name="csX2" fmla="*/ 85981 w 297422"/>
                <a:gd name="csY2" fmla="*/ 41326 h 201846"/>
                <a:gd name="csX3" fmla="*/ 45022 w 297422"/>
                <a:gd name="csY3" fmla="*/ 92621 h 201846"/>
                <a:gd name="csX4" fmla="*/ 45022 w 297422"/>
                <a:gd name="csY4" fmla="*/ 201847 h 201846"/>
                <a:gd name="csX5" fmla="*/ 0 w 297422"/>
                <a:gd name="csY5" fmla="*/ 201847 h 201846"/>
                <a:gd name="csX6" fmla="*/ 0 w 297422"/>
                <a:gd name="csY6" fmla="*/ 5168 h 201846"/>
                <a:gd name="csX7" fmla="*/ 45022 w 297422"/>
                <a:gd name="csY7" fmla="*/ 5168 h 201846"/>
                <a:gd name="csX8" fmla="*/ 45022 w 297422"/>
                <a:gd name="csY8" fmla="*/ 24352 h 201846"/>
                <a:gd name="csX9" fmla="*/ 98896 w 297422"/>
                <a:gd name="csY9" fmla="*/ 0 h 201846"/>
                <a:gd name="csX10" fmla="*/ 159412 w 297422"/>
                <a:gd name="csY10" fmla="*/ 36531 h 201846"/>
                <a:gd name="csX11" fmla="*/ 224360 w 297422"/>
                <a:gd name="csY11" fmla="*/ 0 h 201846"/>
                <a:gd name="csX12" fmla="*/ 297423 w 297422"/>
                <a:gd name="csY12" fmla="*/ 93357 h 201846"/>
                <a:gd name="csX13" fmla="*/ 297423 w 297422"/>
                <a:gd name="csY13" fmla="*/ 201847 h 201846"/>
                <a:gd name="csX14" fmla="*/ 252403 w 297422"/>
                <a:gd name="csY14" fmla="*/ 201847 h 201846"/>
                <a:gd name="csX15" fmla="*/ 252403 w 297422"/>
                <a:gd name="csY15" fmla="*/ 93357 h 201846"/>
                <a:gd name="csX16" fmla="*/ 213285 w 297422"/>
                <a:gd name="csY16" fmla="*/ 41326 h 201846"/>
                <a:gd name="csX17" fmla="*/ 171222 w 297422"/>
                <a:gd name="csY17" fmla="*/ 87084 h 201846"/>
                <a:gd name="csX18" fmla="*/ 171222 w 297422"/>
                <a:gd name="csY18" fmla="*/ 93357 h 201846"/>
                <a:gd name="csX19" fmla="*/ 171222 w 297422"/>
                <a:gd name="csY19" fmla="*/ 201847 h 201846"/>
                <a:gd name="csX20" fmla="*/ 126200 w 297422"/>
                <a:gd name="csY20" fmla="*/ 201847 h 2018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97422" h="201846">
                  <a:moveTo>
                    <a:pt x="126200" y="201847"/>
                  </a:moveTo>
                  <a:lnTo>
                    <a:pt x="126200" y="93357"/>
                  </a:lnTo>
                  <a:cubicBezTo>
                    <a:pt x="126200" y="54610"/>
                    <a:pt x="109228" y="41326"/>
                    <a:pt x="85981" y="41326"/>
                  </a:cubicBezTo>
                  <a:cubicBezTo>
                    <a:pt x="64950" y="41326"/>
                    <a:pt x="45022" y="53872"/>
                    <a:pt x="45022" y="92621"/>
                  </a:cubicBezTo>
                  <a:lnTo>
                    <a:pt x="45022" y="201847"/>
                  </a:lnTo>
                  <a:lnTo>
                    <a:pt x="0" y="201847"/>
                  </a:lnTo>
                  <a:lnTo>
                    <a:pt x="0" y="5168"/>
                  </a:lnTo>
                  <a:lnTo>
                    <a:pt x="45022" y="5168"/>
                  </a:lnTo>
                  <a:lnTo>
                    <a:pt x="45022" y="24352"/>
                  </a:lnTo>
                  <a:cubicBezTo>
                    <a:pt x="58306" y="9594"/>
                    <a:pt x="77490" y="0"/>
                    <a:pt x="98896" y="0"/>
                  </a:cubicBezTo>
                  <a:cubicBezTo>
                    <a:pt x="124728" y="0"/>
                    <a:pt x="146865" y="12179"/>
                    <a:pt x="159412" y="36531"/>
                  </a:cubicBezTo>
                  <a:cubicBezTo>
                    <a:pt x="173433" y="15133"/>
                    <a:pt x="196687" y="0"/>
                    <a:pt x="224360" y="0"/>
                  </a:cubicBezTo>
                  <a:cubicBezTo>
                    <a:pt x="267903" y="0"/>
                    <a:pt x="297423" y="29889"/>
                    <a:pt x="297423" y="93357"/>
                  </a:cubicBezTo>
                  <a:lnTo>
                    <a:pt x="297423" y="201847"/>
                  </a:lnTo>
                  <a:lnTo>
                    <a:pt x="252403" y="201847"/>
                  </a:lnTo>
                  <a:lnTo>
                    <a:pt x="252403" y="93357"/>
                  </a:lnTo>
                  <a:cubicBezTo>
                    <a:pt x="252403" y="54985"/>
                    <a:pt x="237275" y="41326"/>
                    <a:pt x="213285" y="41326"/>
                  </a:cubicBezTo>
                  <a:cubicBezTo>
                    <a:pt x="192623" y="41326"/>
                    <a:pt x="173433" y="54241"/>
                    <a:pt x="171222" y="87084"/>
                  </a:cubicBezTo>
                  <a:lnTo>
                    <a:pt x="171222" y="93357"/>
                  </a:lnTo>
                  <a:lnTo>
                    <a:pt x="171222" y="201847"/>
                  </a:lnTo>
                  <a:lnTo>
                    <a:pt x="126200" y="201847"/>
                  </a:lnTo>
                  <a:close/>
                </a:path>
              </a:pathLst>
            </a:custGeom>
            <a:solidFill>
              <a:srgbClr val="FFFFFF"/>
            </a:solidFill>
            <a:ln w="180" cap="flat">
              <a:noFill/>
              <a:prstDash val="solid"/>
              <a:miter/>
            </a:ln>
          </p:spPr>
          <p:txBody>
            <a:bodyPr/>
            <a:lstStyle/>
            <a:p>
              <a:endParaRPr lang="fi-FI"/>
            </a:p>
          </p:txBody>
        </p:sp>
        <p:sp>
          <p:nvSpPr>
            <p:cNvPr id="13" name="Vapaamuotoinen: Muoto 12">
              <a:extLst>
                <a:ext uri="{FF2B5EF4-FFF2-40B4-BE49-F238E27FC236}">
                  <a16:creationId xmlns:a16="http://schemas.microsoft.com/office/drawing/2014/main" id="{E73102BB-AF32-1CD1-08EA-87546D758DBE}"/>
                </a:ext>
              </a:extLst>
            </p:cNvPr>
            <p:cNvSpPr/>
            <p:nvPr/>
          </p:nvSpPr>
          <p:spPr>
            <a:xfrm>
              <a:off x="1364426" y="452219"/>
              <a:ext cx="189299" cy="207008"/>
            </a:xfrm>
            <a:custGeom>
              <a:avLst/>
              <a:gdLst>
                <a:gd name="csX0" fmla="*/ 66789 w 189299"/>
                <a:gd name="csY0" fmla="*/ 85979 h 207008"/>
                <a:gd name="csX1" fmla="*/ 120295 w 189299"/>
                <a:gd name="csY1" fmla="*/ 74536 h 207008"/>
                <a:gd name="csX2" fmla="*/ 85610 w 189299"/>
                <a:gd name="csY2" fmla="*/ 40957 h 207008"/>
                <a:gd name="csX3" fmla="*/ 26935 w 189299"/>
                <a:gd name="csY3" fmla="*/ 69005 h 207008"/>
                <a:gd name="csX4" fmla="*/ 0 w 189299"/>
                <a:gd name="csY4" fmla="*/ 38747 h 207008"/>
                <a:gd name="csX5" fmla="*/ 88188 w 189299"/>
                <a:gd name="csY5" fmla="*/ 0 h 207008"/>
                <a:gd name="csX6" fmla="*/ 164948 w 189299"/>
                <a:gd name="csY6" fmla="*/ 84130 h 207008"/>
                <a:gd name="csX7" fmla="*/ 164948 w 189299"/>
                <a:gd name="csY7" fmla="*/ 146495 h 207008"/>
                <a:gd name="csX8" fmla="*/ 178232 w 189299"/>
                <a:gd name="csY8" fmla="*/ 160146 h 207008"/>
                <a:gd name="csX9" fmla="*/ 189300 w 189299"/>
                <a:gd name="csY9" fmla="*/ 160146 h 207008"/>
                <a:gd name="csX10" fmla="*/ 189300 w 189299"/>
                <a:gd name="csY10" fmla="*/ 201847 h 207008"/>
                <a:gd name="csX11" fmla="*/ 167158 w 189299"/>
                <a:gd name="csY11" fmla="*/ 201847 h 207008"/>
                <a:gd name="csX12" fmla="*/ 125831 w 189299"/>
                <a:gd name="csY12" fmla="*/ 179705 h 207008"/>
                <a:gd name="csX13" fmla="*/ 63099 w 189299"/>
                <a:gd name="csY13" fmla="*/ 207009 h 207008"/>
                <a:gd name="csX14" fmla="*/ 0 w 189299"/>
                <a:gd name="csY14" fmla="*/ 148711 h 207008"/>
                <a:gd name="csX15" fmla="*/ 66789 w 189299"/>
                <a:gd name="csY15" fmla="*/ 85979 h 207008"/>
                <a:gd name="csX16" fmla="*/ 46494 w 189299"/>
                <a:gd name="csY16" fmla="*/ 145390 h 207008"/>
                <a:gd name="csX17" fmla="*/ 75273 w 189299"/>
                <a:gd name="csY17" fmla="*/ 169006 h 207008"/>
                <a:gd name="csX18" fmla="*/ 120295 w 189299"/>
                <a:gd name="csY18" fmla="*/ 123246 h 207008"/>
                <a:gd name="csX19" fmla="*/ 120295 w 189299"/>
                <a:gd name="csY19" fmla="*/ 107753 h 207008"/>
                <a:gd name="csX20" fmla="*/ 83025 w 189299"/>
                <a:gd name="csY20" fmla="*/ 115868 h 207008"/>
                <a:gd name="csX21" fmla="*/ 46494 w 189299"/>
                <a:gd name="csY21" fmla="*/ 145390 h 2070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89299" h="207008">
                  <a:moveTo>
                    <a:pt x="66789" y="85979"/>
                  </a:moveTo>
                  <a:lnTo>
                    <a:pt x="120295" y="74536"/>
                  </a:lnTo>
                  <a:cubicBezTo>
                    <a:pt x="118446" y="50184"/>
                    <a:pt x="104793" y="40957"/>
                    <a:pt x="85610" y="40957"/>
                  </a:cubicBezTo>
                  <a:cubicBezTo>
                    <a:pt x="63836" y="40957"/>
                    <a:pt x="45389" y="49448"/>
                    <a:pt x="26935" y="69005"/>
                  </a:cubicBezTo>
                  <a:lnTo>
                    <a:pt x="0" y="38747"/>
                  </a:lnTo>
                  <a:cubicBezTo>
                    <a:pt x="21399" y="15133"/>
                    <a:pt x="52767" y="0"/>
                    <a:pt x="88188" y="0"/>
                  </a:cubicBezTo>
                  <a:cubicBezTo>
                    <a:pt x="132104" y="0"/>
                    <a:pt x="164948" y="25832"/>
                    <a:pt x="164948" y="84130"/>
                  </a:cubicBezTo>
                  <a:lnTo>
                    <a:pt x="164948" y="146495"/>
                  </a:lnTo>
                  <a:cubicBezTo>
                    <a:pt x="164948" y="157199"/>
                    <a:pt x="169005" y="160146"/>
                    <a:pt x="178232" y="160146"/>
                  </a:cubicBezTo>
                  <a:lnTo>
                    <a:pt x="189300" y="160146"/>
                  </a:lnTo>
                  <a:lnTo>
                    <a:pt x="189300" y="201847"/>
                  </a:lnTo>
                  <a:lnTo>
                    <a:pt x="167158" y="201847"/>
                  </a:lnTo>
                  <a:cubicBezTo>
                    <a:pt x="146494" y="201847"/>
                    <a:pt x="132843" y="193363"/>
                    <a:pt x="125831" y="179705"/>
                  </a:cubicBezTo>
                  <a:cubicBezTo>
                    <a:pt x="110331" y="198158"/>
                    <a:pt x="86346" y="207009"/>
                    <a:pt x="63099" y="207009"/>
                  </a:cubicBezTo>
                  <a:cubicBezTo>
                    <a:pt x="26568" y="207009"/>
                    <a:pt x="0" y="183026"/>
                    <a:pt x="0" y="148711"/>
                  </a:cubicBezTo>
                  <a:cubicBezTo>
                    <a:pt x="0" y="114021"/>
                    <a:pt x="26935" y="94462"/>
                    <a:pt x="66789" y="85979"/>
                  </a:cubicBezTo>
                  <a:close/>
                  <a:moveTo>
                    <a:pt x="46494" y="145390"/>
                  </a:moveTo>
                  <a:cubicBezTo>
                    <a:pt x="46494" y="159779"/>
                    <a:pt x="56088" y="169006"/>
                    <a:pt x="75273" y="169006"/>
                  </a:cubicBezTo>
                  <a:cubicBezTo>
                    <a:pt x="100369" y="169006"/>
                    <a:pt x="120295" y="154616"/>
                    <a:pt x="120295" y="123246"/>
                  </a:cubicBezTo>
                  <a:lnTo>
                    <a:pt x="120295" y="107753"/>
                  </a:lnTo>
                  <a:lnTo>
                    <a:pt x="83025" y="115868"/>
                  </a:lnTo>
                  <a:cubicBezTo>
                    <a:pt x="56088" y="121774"/>
                    <a:pt x="46494" y="131737"/>
                    <a:pt x="46494" y="145390"/>
                  </a:cubicBezTo>
                  <a:close/>
                </a:path>
              </a:pathLst>
            </a:custGeom>
            <a:solidFill>
              <a:srgbClr val="FFFFFF"/>
            </a:solidFill>
            <a:ln w="180" cap="flat">
              <a:noFill/>
              <a:prstDash val="solid"/>
              <a:miter/>
            </a:ln>
          </p:spPr>
          <p:txBody>
            <a:bodyPr/>
            <a:lstStyle/>
            <a:p>
              <a:endParaRPr lang="fi-FI"/>
            </a:p>
          </p:txBody>
        </p:sp>
      </p:grpSp>
    </p:spTree>
    <p:extLst>
      <p:ext uri="{BB962C8B-B14F-4D97-AF65-F5344CB8AC3E}">
        <p14:creationId xmlns:p14="http://schemas.microsoft.com/office/powerpoint/2010/main" val="39026030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Agenda">
    <p:bg>
      <p:bgPr>
        <a:solidFill>
          <a:schemeClr val="accent5"/>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C04F43F-CC9F-ADCB-96D8-D7EE417416FD}"/>
              </a:ext>
            </a:extLst>
          </p:cNvPr>
          <p:cNvSpPr>
            <a:spLocks noGrp="1"/>
          </p:cNvSpPr>
          <p:nvPr>
            <p:ph type="title" hasCustomPrompt="1"/>
          </p:nvPr>
        </p:nvSpPr>
        <p:spPr>
          <a:xfrm>
            <a:off x="785498" y="769386"/>
            <a:ext cx="6765102" cy="721968"/>
          </a:xfrm>
        </p:spPr>
        <p:txBody>
          <a:bodyPr/>
          <a:lstStyle/>
          <a:p>
            <a:r>
              <a:rPr lang="fi-FI" noProof="0" dirty="0"/>
              <a:t>Lisää otsikko tähän</a:t>
            </a:r>
            <a:endParaRPr lang="fi-FI" dirty="0"/>
          </a:p>
        </p:txBody>
      </p:sp>
      <p:sp>
        <p:nvSpPr>
          <p:cNvPr id="7" name="Tekstin paikkamerkki 6">
            <a:extLst>
              <a:ext uri="{FF2B5EF4-FFF2-40B4-BE49-F238E27FC236}">
                <a16:creationId xmlns:a16="http://schemas.microsoft.com/office/drawing/2014/main" id="{FEBCF020-F821-9288-D5F5-193129370C86}"/>
              </a:ext>
            </a:extLst>
          </p:cNvPr>
          <p:cNvSpPr>
            <a:spLocks noGrp="1"/>
          </p:cNvSpPr>
          <p:nvPr>
            <p:ph type="body" sz="quarter" idx="13" hasCustomPrompt="1"/>
          </p:nvPr>
        </p:nvSpPr>
        <p:spPr>
          <a:xfrm>
            <a:off x="785813" y="3163631"/>
            <a:ext cx="6765102" cy="3228213"/>
          </a:xfrm>
        </p:spPr>
        <p:txBody>
          <a:bodyPr anchor="b" anchorCtr="0"/>
          <a:lstStyle>
            <a:lvl1pPr marL="584200" indent="-577850">
              <a:lnSpc>
                <a:spcPct val="100000"/>
              </a:lnSpc>
              <a:buFont typeface="+mj-lt"/>
              <a:buAutoNum type="arabicPeriod"/>
              <a:tabLst/>
              <a:defRPr sz="3200"/>
            </a:lvl1pPr>
          </a:lstStyle>
          <a:p>
            <a:pPr lvl="0"/>
            <a:r>
              <a:rPr lang="fi-FI" noProof="0" dirty="0"/>
              <a:t>Lisää ensimmäisen tason tekstiä tähän</a:t>
            </a:r>
          </a:p>
        </p:txBody>
      </p:sp>
      <p:sp>
        <p:nvSpPr>
          <p:cNvPr id="15" name="Freeform 14">
            <a:extLst>
              <a:ext uri="{FF2B5EF4-FFF2-40B4-BE49-F238E27FC236}">
                <a16:creationId xmlns:a16="http://schemas.microsoft.com/office/drawing/2014/main" id="{86C27810-056E-5ED3-E018-0B489878C36C}"/>
              </a:ext>
            </a:extLst>
          </p:cNvPr>
          <p:cNvSpPr/>
          <p:nvPr/>
        </p:nvSpPr>
        <p:spPr>
          <a:xfrm>
            <a:off x="9287797" y="2381611"/>
            <a:ext cx="6350" cy="4095388"/>
          </a:xfrm>
          <a:custGeom>
            <a:avLst/>
            <a:gdLst>
              <a:gd name="connsiteX0" fmla="*/ 0 w 6350"/>
              <a:gd name="connsiteY0" fmla="*/ 0 h 4095388"/>
              <a:gd name="connsiteX1" fmla="*/ 0 w 6350"/>
              <a:gd name="connsiteY1" fmla="*/ 4095388 h 4095388"/>
            </a:gdLst>
            <a:ahLst/>
            <a:cxnLst>
              <a:cxn ang="0">
                <a:pos x="connsiteX0" y="connsiteY0"/>
              </a:cxn>
              <a:cxn ang="0">
                <a:pos x="connsiteX1" y="connsiteY1"/>
              </a:cxn>
            </a:cxnLst>
            <a:rect l="l" t="t" r="r" b="b"/>
            <a:pathLst>
              <a:path w="6350" h="4095388">
                <a:moveTo>
                  <a:pt x="0" y="0"/>
                </a:moveTo>
                <a:lnTo>
                  <a:pt x="0" y="4095388"/>
                </a:lnTo>
              </a:path>
            </a:pathLst>
          </a:custGeom>
          <a:ln w="119661" cap="flat">
            <a:solidFill>
              <a:srgbClr val="00854F"/>
            </a:solidFill>
            <a:prstDash val="solid"/>
            <a:miter/>
          </a:ln>
        </p:spPr>
        <p:txBody>
          <a:bodyPr rtlCol="0" anchor="ctr"/>
          <a:lstStyle/>
          <a:p>
            <a:endParaRPr lang="fi-FI"/>
          </a:p>
        </p:txBody>
      </p:sp>
      <p:grpSp>
        <p:nvGrpSpPr>
          <p:cNvPr id="16" name="Graphic 9">
            <a:extLst>
              <a:ext uri="{FF2B5EF4-FFF2-40B4-BE49-F238E27FC236}">
                <a16:creationId xmlns:a16="http://schemas.microsoft.com/office/drawing/2014/main" id="{7F0B4F1E-8FA2-3A26-6BB6-368BBDD0529F}"/>
              </a:ext>
              <a:ext uri="{C183D7F6-B498-43B3-948B-1728B52AA6E4}">
                <adec:decorative xmlns:adec="http://schemas.microsoft.com/office/drawing/2017/decorative" val="1"/>
              </a:ext>
            </a:extLst>
          </p:cNvPr>
          <p:cNvGrpSpPr/>
          <p:nvPr/>
        </p:nvGrpSpPr>
        <p:grpSpPr>
          <a:xfrm>
            <a:off x="7834686" y="381000"/>
            <a:ext cx="2887153" cy="5620426"/>
            <a:chOff x="7834686" y="381000"/>
            <a:chExt cx="2887153" cy="5620426"/>
          </a:xfrm>
        </p:grpSpPr>
        <p:sp>
          <p:nvSpPr>
            <p:cNvPr id="17" name="Freeform 16">
              <a:extLst>
                <a:ext uri="{FF2B5EF4-FFF2-40B4-BE49-F238E27FC236}">
                  <a16:creationId xmlns:a16="http://schemas.microsoft.com/office/drawing/2014/main" id="{023F1041-FA89-A076-FB07-7F27B061D1AC}"/>
                </a:ext>
              </a:extLst>
            </p:cNvPr>
            <p:cNvSpPr/>
            <p:nvPr/>
          </p:nvSpPr>
          <p:spPr>
            <a:xfrm>
              <a:off x="8625968" y="971280"/>
              <a:ext cx="1323665" cy="2355021"/>
            </a:xfrm>
            <a:custGeom>
              <a:avLst/>
              <a:gdLst>
                <a:gd name="connsiteX0" fmla="*/ 1182865 w 1323665"/>
                <a:gd name="connsiteY0" fmla="*/ 399907 h 2355021"/>
                <a:gd name="connsiteX1" fmla="*/ 989990 w 1323665"/>
                <a:gd name="connsiteY1" fmla="*/ 84934 h 2355021"/>
                <a:gd name="connsiteX2" fmla="*/ 661822 w 1323665"/>
                <a:gd name="connsiteY2" fmla="*/ 177429 h 2355021"/>
                <a:gd name="connsiteX3" fmla="*/ 333661 w 1323665"/>
                <a:gd name="connsiteY3" fmla="*/ 84934 h 2355021"/>
                <a:gd name="connsiteX4" fmla="*/ 140799 w 1323665"/>
                <a:gd name="connsiteY4" fmla="*/ 399907 h 2355021"/>
                <a:gd name="connsiteX5" fmla="*/ 140799 w 1323665"/>
                <a:gd name="connsiteY5" fmla="*/ 1399035 h 2355021"/>
                <a:gd name="connsiteX6" fmla="*/ 463163 w 1323665"/>
                <a:gd name="connsiteY6" fmla="*/ 1925495 h 2355021"/>
                <a:gd name="connsiteX7" fmla="*/ 504603 w 1323665"/>
                <a:gd name="connsiteY7" fmla="*/ 2078746 h 2355021"/>
                <a:gd name="connsiteX8" fmla="*/ 504603 w 1323665"/>
                <a:gd name="connsiteY8" fmla="*/ 2079533 h 2355021"/>
                <a:gd name="connsiteX9" fmla="*/ 661829 w 1323665"/>
                <a:gd name="connsiteY9" fmla="*/ 2355022 h 2355021"/>
                <a:gd name="connsiteX10" fmla="*/ 819067 w 1323665"/>
                <a:gd name="connsiteY10" fmla="*/ 2079533 h 2355021"/>
                <a:gd name="connsiteX11" fmla="*/ 819067 w 1323665"/>
                <a:gd name="connsiteY11" fmla="*/ 2078746 h 2355021"/>
                <a:gd name="connsiteX12" fmla="*/ 860508 w 1323665"/>
                <a:gd name="connsiteY12" fmla="*/ 1925495 h 2355021"/>
                <a:gd name="connsiteX13" fmla="*/ 1182872 w 1323665"/>
                <a:gd name="connsiteY13" fmla="*/ 1399035 h 2355021"/>
                <a:gd name="connsiteX14" fmla="*/ 1182872 w 1323665"/>
                <a:gd name="connsiteY14" fmla="*/ 399907 h 2355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23665" h="2355021">
                  <a:moveTo>
                    <a:pt x="1182865" y="399907"/>
                  </a:moveTo>
                  <a:lnTo>
                    <a:pt x="989990" y="84934"/>
                  </a:lnTo>
                  <a:cubicBezTo>
                    <a:pt x="896626" y="-67542"/>
                    <a:pt x="661822" y="-1375"/>
                    <a:pt x="661822" y="177429"/>
                  </a:cubicBezTo>
                  <a:cubicBezTo>
                    <a:pt x="661822" y="-1375"/>
                    <a:pt x="427031" y="-67542"/>
                    <a:pt x="333661" y="84934"/>
                  </a:cubicBezTo>
                  <a:lnTo>
                    <a:pt x="140799" y="399907"/>
                  </a:lnTo>
                  <a:cubicBezTo>
                    <a:pt x="-46933" y="706492"/>
                    <a:pt x="-46933" y="1092445"/>
                    <a:pt x="140799" y="1399035"/>
                  </a:cubicBezTo>
                  <a:lnTo>
                    <a:pt x="463163" y="1925495"/>
                  </a:lnTo>
                  <a:cubicBezTo>
                    <a:pt x="491369" y="1971558"/>
                    <a:pt x="504692" y="2024726"/>
                    <a:pt x="504603" y="2078746"/>
                  </a:cubicBezTo>
                  <a:cubicBezTo>
                    <a:pt x="504603" y="2079006"/>
                    <a:pt x="504603" y="2079273"/>
                    <a:pt x="504603" y="2079533"/>
                  </a:cubicBezTo>
                  <a:cubicBezTo>
                    <a:pt x="504603" y="2231679"/>
                    <a:pt x="575005" y="2355022"/>
                    <a:pt x="661829" y="2355022"/>
                  </a:cubicBezTo>
                  <a:cubicBezTo>
                    <a:pt x="748652" y="2355022"/>
                    <a:pt x="819067" y="2231679"/>
                    <a:pt x="819067" y="2079533"/>
                  </a:cubicBezTo>
                  <a:lnTo>
                    <a:pt x="819067" y="2078746"/>
                  </a:lnTo>
                  <a:cubicBezTo>
                    <a:pt x="818979" y="2024726"/>
                    <a:pt x="832301" y="1971558"/>
                    <a:pt x="860508" y="1925495"/>
                  </a:cubicBezTo>
                  <a:lnTo>
                    <a:pt x="1182872" y="1399035"/>
                  </a:lnTo>
                  <a:cubicBezTo>
                    <a:pt x="1370597" y="1092445"/>
                    <a:pt x="1370597" y="706492"/>
                    <a:pt x="1182872" y="399907"/>
                  </a:cubicBezTo>
                </a:path>
              </a:pathLst>
            </a:custGeom>
            <a:solidFill>
              <a:srgbClr val="00854F"/>
            </a:solidFill>
            <a:ln w="6338" cap="flat">
              <a:noFill/>
              <a:prstDash val="solid"/>
              <a:miter/>
            </a:ln>
          </p:spPr>
          <p:txBody>
            <a:bodyPr rtlCol="0" anchor="ctr"/>
            <a:lstStyle/>
            <a:p>
              <a:endParaRPr lang="fi-FI"/>
            </a:p>
          </p:txBody>
        </p:sp>
        <p:sp>
          <p:nvSpPr>
            <p:cNvPr id="18" name="Freeform 17">
              <a:extLst>
                <a:ext uri="{FF2B5EF4-FFF2-40B4-BE49-F238E27FC236}">
                  <a16:creationId xmlns:a16="http://schemas.microsoft.com/office/drawing/2014/main" id="{1C2712C4-67DD-2819-255A-C3FF10B470E6}"/>
                </a:ext>
              </a:extLst>
            </p:cNvPr>
            <p:cNvSpPr/>
            <p:nvPr/>
          </p:nvSpPr>
          <p:spPr>
            <a:xfrm>
              <a:off x="7834686" y="2867502"/>
              <a:ext cx="1258164" cy="1573365"/>
            </a:xfrm>
            <a:custGeom>
              <a:avLst/>
              <a:gdLst>
                <a:gd name="connsiteX0" fmla="*/ 666220 w 1258164"/>
                <a:gd name="connsiteY0" fmla="*/ 118363 h 1573365"/>
                <a:gd name="connsiteX1" fmla="*/ 405457 w 1258164"/>
                <a:gd name="connsiteY1" fmla="*/ 10838 h 1573365"/>
                <a:gd name="connsiteX2" fmla="*/ 247513 w 1258164"/>
                <a:gd name="connsiteY2" fmla="*/ 52335 h 1573365"/>
                <a:gd name="connsiteX3" fmla="*/ 88236 w 1258164"/>
                <a:gd name="connsiteY3" fmla="*/ 168515 h 1573365"/>
                <a:gd name="connsiteX4" fmla="*/ 498 w 1258164"/>
                <a:gd name="connsiteY4" fmla="*/ 306247 h 1573365"/>
                <a:gd name="connsiteX5" fmla="*/ 23270 w 1258164"/>
                <a:gd name="connsiteY5" fmla="*/ 587387 h 1573365"/>
                <a:gd name="connsiteX6" fmla="*/ 472964 w 1258164"/>
                <a:gd name="connsiteY6" fmla="*/ 1203844 h 1573365"/>
                <a:gd name="connsiteX7" fmla="*/ 904611 w 1258164"/>
                <a:gd name="connsiteY7" fmla="*/ 1381841 h 1573365"/>
                <a:gd name="connsiteX8" fmla="*/ 1003354 w 1258164"/>
                <a:gd name="connsiteY8" fmla="*/ 1459476 h 1573365"/>
                <a:gd name="connsiteX9" fmla="*/ 1003710 w 1258164"/>
                <a:gd name="connsiteY9" fmla="*/ 1459966 h 1573365"/>
                <a:gd name="connsiteX10" fmla="*/ 1224715 w 1258164"/>
                <a:gd name="connsiteY10" fmla="*/ 1559178 h 1573365"/>
                <a:gd name="connsiteX11" fmla="*/ 1197734 w 1258164"/>
                <a:gd name="connsiteY11" fmla="*/ 1318430 h 1573365"/>
                <a:gd name="connsiteX12" fmla="*/ 1197378 w 1258164"/>
                <a:gd name="connsiteY12" fmla="*/ 1317941 h 1573365"/>
                <a:gd name="connsiteX13" fmla="*/ 1153608 w 1258164"/>
                <a:gd name="connsiteY13" fmla="*/ 1200200 h 1573365"/>
                <a:gd name="connsiteX14" fmla="*/ 1115914 w 1258164"/>
                <a:gd name="connsiteY14" fmla="*/ 734821 h 1573365"/>
                <a:gd name="connsiteX15" fmla="*/ 666220 w 1258164"/>
                <a:gd name="connsiteY15" fmla="*/ 118363 h 1573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58164" h="1573365">
                  <a:moveTo>
                    <a:pt x="666220" y="118363"/>
                  </a:moveTo>
                  <a:lnTo>
                    <a:pt x="405457" y="10838"/>
                  </a:lnTo>
                  <a:cubicBezTo>
                    <a:pt x="342338" y="-15190"/>
                    <a:pt x="282007" y="8419"/>
                    <a:pt x="247513" y="52335"/>
                  </a:cubicBezTo>
                  <a:cubicBezTo>
                    <a:pt x="205940" y="105256"/>
                    <a:pt x="151324" y="145096"/>
                    <a:pt x="88236" y="168515"/>
                  </a:cubicBezTo>
                  <a:cubicBezTo>
                    <a:pt x="35893" y="187952"/>
                    <a:pt x="-5013" y="238194"/>
                    <a:pt x="498" y="306247"/>
                  </a:cubicBezTo>
                  <a:lnTo>
                    <a:pt x="23270" y="587387"/>
                  </a:lnTo>
                  <a:cubicBezTo>
                    <a:pt x="45431" y="861046"/>
                    <a:pt x="219142" y="1099171"/>
                    <a:pt x="472964" y="1203844"/>
                  </a:cubicBezTo>
                  <a:lnTo>
                    <a:pt x="904611" y="1381841"/>
                  </a:lnTo>
                  <a:cubicBezTo>
                    <a:pt x="944058" y="1398110"/>
                    <a:pt x="978233" y="1424983"/>
                    <a:pt x="1003354" y="1459476"/>
                  </a:cubicBezTo>
                  <a:lnTo>
                    <a:pt x="1003710" y="1459966"/>
                  </a:lnTo>
                  <a:cubicBezTo>
                    <a:pt x="1072188" y="1553837"/>
                    <a:pt x="1171140" y="1598256"/>
                    <a:pt x="1224715" y="1559178"/>
                  </a:cubicBezTo>
                  <a:cubicBezTo>
                    <a:pt x="1278296" y="1520087"/>
                    <a:pt x="1266212" y="1412309"/>
                    <a:pt x="1197734" y="1318430"/>
                  </a:cubicBezTo>
                  <a:lnTo>
                    <a:pt x="1197378" y="1317941"/>
                  </a:lnTo>
                  <a:cubicBezTo>
                    <a:pt x="1172201" y="1283486"/>
                    <a:pt x="1157049" y="1242732"/>
                    <a:pt x="1153608" y="1200200"/>
                  </a:cubicBezTo>
                  <a:lnTo>
                    <a:pt x="1115914" y="734821"/>
                  </a:lnTo>
                  <a:cubicBezTo>
                    <a:pt x="1093753" y="461161"/>
                    <a:pt x="920036" y="223036"/>
                    <a:pt x="666220" y="118363"/>
                  </a:cubicBezTo>
                </a:path>
              </a:pathLst>
            </a:custGeom>
            <a:solidFill>
              <a:srgbClr val="00854F"/>
            </a:solidFill>
            <a:ln w="6338" cap="flat">
              <a:noFill/>
              <a:prstDash val="solid"/>
              <a:miter/>
            </a:ln>
          </p:spPr>
          <p:txBody>
            <a:bodyPr rtlCol="0" anchor="ctr"/>
            <a:lstStyle/>
            <a:p>
              <a:endParaRPr lang="fi-FI"/>
            </a:p>
          </p:txBody>
        </p:sp>
        <p:sp>
          <p:nvSpPr>
            <p:cNvPr id="19" name="Freeform 18">
              <a:extLst>
                <a:ext uri="{FF2B5EF4-FFF2-40B4-BE49-F238E27FC236}">
                  <a16:creationId xmlns:a16="http://schemas.microsoft.com/office/drawing/2014/main" id="{7F736EC3-0E92-78E2-6038-E2BDAEADD449}"/>
                </a:ext>
              </a:extLst>
            </p:cNvPr>
            <p:cNvSpPr/>
            <p:nvPr/>
          </p:nvSpPr>
          <p:spPr>
            <a:xfrm>
              <a:off x="8011968" y="2867503"/>
              <a:ext cx="999388" cy="1283434"/>
            </a:xfrm>
            <a:custGeom>
              <a:avLst/>
              <a:gdLst>
                <a:gd name="connsiteX0" fmla="*/ 495624 w 999388"/>
                <a:gd name="connsiteY0" fmla="*/ 911330 h 1283434"/>
                <a:gd name="connsiteX1" fmla="*/ 493497 w 999388"/>
                <a:gd name="connsiteY1" fmla="*/ 958702 h 1283434"/>
                <a:gd name="connsiteX2" fmla="*/ 930618 w 999388"/>
                <a:gd name="connsiteY2" fmla="*/ 1203989 h 1283434"/>
                <a:gd name="connsiteX3" fmla="*/ 999388 w 999388"/>
                <a:gd name="connsiteY3" fmla="*/ 1283434 h 1283434"/>
                <a:gd name="connsiteX4" fmla="*/ 976325 w 999388"/>
                <a:gd name="connsiteY4" fmla="*/ 1200198 h 1283434"/>
                <a:gd name="connsiteX5" fmla="*/ 938632 w 999388"/>
                <a:gd name="connsiteY5" fmla="*/ 734819 h 1283434"/>
                <a:gd name="connsiteX6" fmla="*/ 488937 w 999388"/>
                <a:gd name="connsiteY6" fmla="*/ 118362 h 1283434"/>
                <a:gd name="connsiteX7" fmla="*/ 228168 w 999388"/>
                <a:gd name="connsiteY7" fmla="*/ 10837 h 1283434"/>
                <a:gd name="connsiteX8" fmla="*/ 70225 w 999388"/>
                <a:gd name="connsiteY8" fmla="*/ 52334 h 1283434"/>
                <a:gd name="connsiteX9" fmla="*/ 0 w 999388"/>
                <a:gd name="connsiteY9" fmla="*/ 120438 h 1283434"/>
                <a:gd name="connsiteX10" fmla="*/ 271659 w 999388"/>
                <a:gd name="connsiteY10" fmla="*/ 310830 h 1283434"/>
                <a:gd name="connsiteX11" fmla="*/ 495624 w 999388"/>
                <a:gd name="connsiteY11" fmla="*/ 911330 h 1283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99388" h="1283434">
                  <a:moveTo>
                    <a:pt x="495624" y="911330"/>
                  </a:moveTo>
                  <a:cubicBezTo>
                    <a:pt x="495516" y="927307"/>
                    <a:pt x="494703" y="943068"/>
                    <a:pt x="493497" y="958702"/>
                  </a:cubicBezTo>
                  <a:cubicBezTo>
                    <a:pt x="659390" y="992287"/>
                    <a:pt x="810489" y="1087213"/>
                    <a:pt x="930618" y="1203989"/>
                  </a:cubicBezTo>
                  <a:cubicBezTo>
                    <a:pt x="956018" y="1228678"/>
                    <a:pt x="978719" y="1255399"/>
                    <a:pt x="999388" y="1283434"/>
                  </a:cubicBezTo>
                  <a:cubicBezTo>
                    <a:pt x="986631" y="1257463"/>
                    <a:pt x="978675" y="1229282"/>
                    <a:pt x="976325" y="1200198"/>
                  </a:cubicBezTo>
                  <a:lnTo>
                    <a:pt x="938632" y="734819"/>
                  </a:lnTo>
                  <a:cubicBezTo>
                    <a:pt x="916464" y="461154"/>
                    <a:pt x="742753" y="223035"/>
                    <a:pt x="488937" y="118362"/>
                  </a:cubicBezTo>
                  <a:lnTo>
                    <a:pt x="228168" y="10837"/>
                  </a:lnTo>
                  <a:cubicBezTo>
                    <a:pt x="165049" y="-15192"/>
                    <a:pt x="104718" y="8424"/>
                    <a:pt x="70225" y="52334"/>
                  </a:cubicBezTo>
                  <a:cubicBezTo>
                    <a:pt x="49797" y="78337"/>
                    <a:pt x="26187" y="101147"/>
                    <a:pt x="0" y="120438"/>
                  </a:cubicBezTo>
                  <a:cubicBezTo>
                    <a:pt x="100819" y="167104"/>
                    <a:pt x="192900" y="234262"/>
                    <a:pt x="271659" y="310830"/>
                  </a:cubicBezTo>
                  <a:cubicBezTo>
                    <a:pt x="431540" y="466246"/>
                    <a:pt x="494983" y="694802"/>
                    <a:pt x="495624" y="911330"/>
                  </a:cubicBezTo>
                </a:path>
              </a:pathLst>
            </a:custGeom>
            <a:solidFill>
              <a:srgbClr val="00A64F"/>
            </a:solidFill>
            <a:ln w="6338" cap="flat">
              <a:noFill/>
              <a:prstDash val="solid"/>
              <a:miter/>
            </a:ln>
          </p:spPr>
          <p:txBody>
            <a:bodyPr rtlCol="0" anchor="ctr"/>
            <a:lstStyle/>
            <a:p>
              <a:endParaRPr lang="fi-FI"/>
            </a:p>
          </p:txBody>
        </p:sp>
        <p:sp>
          <p:nvSpPr>
            <p:cNvPr id="20" name="Freeform 19">
              <a:extLst>
                <a:ext uri="{FF2B5EF4-FFF2-40B4-BE49-F238E27FC236}">
                  <a16:creationId xmlns:a16="http://schemas.microsoft.com/office/drawing/2014/main" id="{A34563D7-5A34-D177-BFDE-A07C51858C1C}"/>
                </a:ext>
              </a:extLst>
            </p:cNvPr>
            <p:cNvSpPr/>
            <p:nvPr/>
          </p:nvSpPr>
          <p:spPr>
            <a:xfrm>
              <a:off x="9463671" y="2867502"/>
              <a:ext cx="1258168" cy="1573365"/>
            </a:xfrm>
            <a:custGeom>
              <a:avLst/>
              <a:gdLst>
                <a:gd name="connsiteX0" fmla="*/ 591943 w 1258168"/>
                <a:gd name="connsiteY0" fmla="*/ 118363 h 1573365"/>
                <a:gd name="connsiteX1" fmla="*/ 852706 w 1258168"/>
                <a:gd name="connsiteY1" fmla="*/ 10838 h 1573365"/>
                <a:gd name="connsiteX2" fmla="*/ 1010650 w 1258168"/>
                <a:gd name="connsiteY2" fmla="*/ 52335 h 1573365"/>
                <a:gd name="connsiteX3" fmla="*/ 1169927 w 1258168"/>
                <a:gd name="connsiteY3" fmla="*/ 168515 h 1573365"/>
                <a:gd name="connsiteX4" fmla="*/ 1257671 w 1258168"/>
                <a:gd name="connsiteY4" fmla="*/ 306247 h 1573365"/>
                <a:gd name="connsiteX5" fmla="*/ 1234900 w 1258168"/>
                <a:gd name="connsiteY5" fmla="*/ 587387 h 1573365"/>
                <a:gd name="connsiteX6" fmla="*/ 785206 w 1258168"/>
                <a:gd name="connsiteY6" fmla="*/ 1203844 h 1573365"/>
                <a:gd name="connsiteX7" fmla="*/ 353558 w 1258168"/>
                <a:gd name="connsiteY7" fmla="*/ 1381841 h 1573365"/>
                <a:gd name="connsiteX8" fmla="*/ 254809 w 1258168"/>
                <a:gd name="connsiteY8" fmla="*/ 1459476 h 1573365"/>
                <a:gd name="connsiteX9" fmla="*/ 254453 w 1258168"/>
                <a:gd name="connsiteY9" fmla="*/ 1459966 h 1573365"/>
                <a:gd name="connsiteX10" fmla="*/ 33454 w 1258168"/>
                <a:gd name="connsiteY10" fmla="*/ 1559178 h 1573365"/>
                <a:gd name="connsiteX11" fmla="*/ 60429 w 1258168"/>
                <a:gd name="connsiteY11" fmla="*/ 1318430 h 1573365"/>
                <a:gd name="connsiteX12" fmla="*/ 60785 w 1258168"/>
                <a:gd name="connsiteY12" fmla="*/ 1317941 h 1573365"/>
                <a:gd name="connsiteX13" fmla="*/ 104562 w 1258168"/>
                <a:gd name="connsiteY13" fmla="*/ 1200200 h 1573365"/>
                <a:gd name="connsiteX14" fmla="*/ 142255 w 1258168"/>
                <a:gd name="connsiteY14" fmla="*/ 734821 h 1573365"/>
                <a:gd name="connsiteX15" fmla="*/ 591943 w 1258168"/>
                <a:gd name="connsiteY15" fmla="*/ 118363 h 1573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58168" h="1573365">
                  <a:moveTo>
                    <a:pt x="591943" y="118363"/>
                  </a:moveTo>
                  <a:lnTo>
                    <a:pt x="852706" y="10838"/>
                  </a:lnTo>
                  <a:cubicBezTo>
                    <a:pt x="915825" y="-15190"/>
                    <a:pt x="976163" y="8419"/>
                    <a:pt x="1010650" y="52335"/>
                  </a:cubicBezTo>
                  <a:cubicBezTo>
                    <a:pt x="1052223" y="105256"/>
                    <a:pt x="1106839" y="145096"/>
                    <a:pt x="1169927" y="168515"/>
                  </a:cubicBezTo>
                  <a:cubicBezTo>
                    <a:pt x="1222270" y="187952"/>
                    <a:pt x="1263176" y="238194"/>
                    <a:pt x="1257671" y="306247"/>
                  </a:cubicBezTo>
                  <a:lnTo>
                    <a:pt x="1234900" y="587387"/>
                  </a:lnTo>
                  <a:cubicBezTo>
                    <a:pt x="1212738" y="861046"/>
                    <a:pt x="1039021" y="1099171"/>
                    <a:pt x="785206" y="1203844"/>
                  </a:cubicBezTo>
                  <a:lnTo>
                    <a:pt x="353558" y="1381841"/>
                  </a:lnTo>
                  <a:cubicBezTo>
                    <a:pt x="314105" y="1398110"/>
                    <a:pt x="279930" y="1424983"/>
                    <a:pt x="254809" y="1459476"/>
                  </a:cubicBezTo>
                  <a:lnTo>
                    <a:pt x="254453" y="1459966"/>
                  </a:lnTo>
                  <a:cubicBezTo>
                    <a:pt x="185975" y="1553837"/>
                    <a:pt x="87029" y="1598256"/>
                    <a:pt x="33454" y="1559178"/>
                  </a:cubicBezTo>
                  <a:cubicBezTo>
                    <a:pt x="-20133" y="1520087"/>
                    <a:pt x="-8049" y="1412309"/>
                    <a:pt x="60429" y="1318430"/>
                  </a:cubicBezTo>
                  <a:lnTo>
                    <a:pt x="60785" y="1317941"/>
                  </a:lnTo>
                  <a:cubicBezTo>
                    <a:pt x="85963" y="1283486"/>
                    <a:pt x="101114" y="1242732"/>
                    <a:pt x="104562" y="1200200"/>
                  </a:cubicBezTo>
                  <a:lnTo>
                    <a:pt x="142255" y="734821"/>
                  </a:lnTo>
                  <a:cubicBezTo>
                    <a:pt x="164417" y="461161"/>
                    <a:pt x="338127" y="223036"/>
                    <a:pt x="591943" y="118363"/>
                  </a:cubicBezTo>
                </a:path>
              </a:pathLst>
            </a:custGeom>
            <a:solidFill>
              <a:srgbClr val="00854F"/>
            </a:solidFill>
            <a:ln w="6338" cap="flat">
              <a:noFill/>
              <a:prstDash val="solid"/>
              <a:miter/>
            </a:ln>
          </p:spPr>
          <p:txBody>
            <a:bodyPr rtlCol="0" anchor="ctr"/>
            <a:lstStyle/>
            <a:p>
              <a:endParaRPr lang="fi-FI"/>
            </a:p>
          </p:txBody>
        </p:sp>
        <p:sp>
          <p:nvSpPr>
            <p:cNvPr id="21" name="Freeform 20">
              <a:extLst>
                <a:ext uri="{FF2B5EF4-FFF2-40B4-BE49-F238E27FC236}">
                  <a16:creationId xmlns:a16="http://schemas.microsoft.com/office/drawing/2014/main" id="{37E7F1B8-B64E-01DD-6CC7-BEDD479B1A99}"/>
                </a:ext>
              </a:extLst>
            </p:cNvPr>
            <p:cNvSpPr/>
            <p:nvPr/>
          </p:nvSpPr>
          <p:spPr>
            <a:xfrm>
              <a:off x="9463673" y="2867503"/>
              <a:ext cx="1093387" cy="1563411"/>
            </a:xfrm>
            <a:custGeom>
              <a:avLst/>
              <a:gdLst>
                <a:gd name="connsiteX0" fmla="*/ 33452 w 1093387"/>
                <a:gd name="connsiteY0" fmla="*/ 1559170 h 1563411"/>
                <a:gd name="connsiteX1" fmla="*/ 40487 w 1093387"/>
                <a:gd name="connsiteY1" fmla="*/ 1563412 h 1563411"/>
                <a:gd name="connsiteX2" fmla="*/ 60503 w 1093387"/>
                <a:gd name="connsiteY2" fmla="*/ 1524817 h 1563411"/>
                <a:gd name="connsiteX3" fmla="*/ 238176 w 1093387"/>
                <a:gd name="connsiteY3" fmla="*/ 1265794 h 1563411"/>
                <a:gd name="connsiteX4" fmla="*/ 691845 w 1093387"/>
                <a:gd name="connsiteY4" fmla="*/ 1052872 h 1563411"/>
                <a:gd name="connsiteX5" fmla="*/ 664515 w 1093387"/>
                <a:gd name="connsiteY5" fmla="*/ 816068 h 1563411"/>
                <a:gd name="connsiteX6" fmla="*/ 745261 w 1093387"/>
                <a:gd name="connsiteY6" fmla="*/ 509585 h 1563411"/>
                <a:gd name="connsiteX7" fmla="*/ 922934 w 1093387"/>
                <a:gd name="connsiteY7" fmla="*/ 250569 h 1563411"/>
                <a:gd name="connsiteX8" fmla="*/ 1093387 w 1093387"/>
                <a:gd name="connsiteY8" fmla="*/ 129061 h 1563411"/>
                <a:gd name="connsiteX9" fmla="*/ 1010653 w 1093387"/>
                <a:gd name="connsiteY9" fmla="*/ 52334 h 1563411"/>
                <a:gd name="connsiteX10" fmla="*/ 852716 w 1093387"/>
                <a:gd name="connsiteY10" fmla="*/ 10837 h 1563411"/>
                <a:gd name="connsiteX11" fmla="*/ 591941 w 1093387"/>
                <a:gd name="connsiteY11" fmla="*/ 118362 h 1563411"/>
                <a:gd name="connsiteX12" fmla="*/ 142253 w 1093387"/>
                <a:gd name="connsiteY12" fmla="*/ 734819 h 1563411"/>
                <a:gd name="connsiteX13" fmla="*/ 104559 w 1093387"/>
                <a:gd name="connsiteY13" fmla="*/ 1200198 h 1563411"/>
                <a:gd name="connsiteX14" fmla="*/ 60782 w 1093387"/>
                <a:gd name="connsiteY14" fmla="*/ 1317934 h 1563411"/>
                <a:gd name="connsiteX15" fmla="*/ 60426 w 1093387"/>
                <a:gd name="connsiteY15" fmla="*/ 1318423 h 1563411"/>
                <a:gd name="connsiteX16" fmla="*/ 33452 w 1093387"/>
                <a:gd name="connsiteY16" fmla="*/ 1559170 h 1563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93387" h="1563411">
                  <a:moveTo>
                    <a:pt x="33452" y="1559170"/>
                  </a:moveTo>
                  <a:cubicBezTo>
                    <a:pt x="35687" y="1560796"/>
                    <a:pt x="38106" y="1562066"/>
                    <a:pt x="40487" y="1563412"/>
                  </a:cubicBezTo>
                  <a:cubicBezTo>
                    <a:pt x="46710" y="1550407"/>
                    <a:pt x="53321" y="1537517"/>
                    <a:pt x="60503" y="1524817"/>
                  </a:cubicBezTo>
                  <a:cubicBezTo>
                    <a:pt x="96964" y="1424252"/>
                    <a:pt x="156191" y="1337917"/>
                    <a:pt x="238176" y="1265794"/>
                  </a:cubicBezTo>
                  <a:cubicBezTo>
                    <a:pt x="363944" y="1147132"/>
                    <a:pt x="523926" y="1077986"/>
                    <a:pt x="691845" y="1052872"/>
                  </a:cubicBezTo>
                  <a:cubicBezTo>
                    <a:pt x="673367" y="975072"/>
                    <a:pt x="664750" y="894789"/>
                    <a:pt x="664515" y="816068"/>
                  </a:cubicBezTo>
                  <a:cubicBezTo>
                    <a:pt x="665239" y="705762"/>
                    <a:pt x="692150" y="603597"/>
                    <a:pt x="745261" y="509585"/>
                  </a:cubicBezTo>
                  <a:cubicBezTo>
                    <a:pt x="781723" y="409027"/>
                    <a:pt x="840949" y="322686"/>
                    <a:pt x="922934" y="250569"/>
                  </a:cubicBezTo>
                  <a:cubicBezTo>
                    <a:pt x="974579" y="201845"/>
                    <a:pt x="1032027" y="161503"/>
                    <a:pt x="1093387" y="129061"/>
                  </a:cubicBezTo>
                  <a:cubicBezTo>
                    <a:pt x="1062202" y="108056"/>
                    <a:pt x="1034262" y="82383"/>
                    <a:pt x="1010653" y="52334"/>
                  </a:cubicBezTo>
                  <a:cubicBezTo>
                    <a:pt x="976160" y="8424"/>
                    <a:pt x="915829" y="-15192"/>
                    <a:pt x="852716" y="10837"/>
                  </a:cubicBezTo>
                  <a:lnTo>
                    <a:pt x="591941" y="118362"/>
                  </a:lnTo>
                  <a:cubicBezTo>
                    <a:pt x="338125" y="223035"/>
                    <a:pt x="164414" y="461154"/>
                    <a:pt x="142253" y="734819"/>
                  </a:cubicBezTo>
                  <a:lnTo>
                    <a:pt x="104559" y="1200198"/>
                  </a:lnTo>
                  <a:cubicBezTo>
                    <a:pt x="101111" y="1242731"/>
                    <a:pt x="85966" y="1283485"/>
                    <a:pt x="60782" y="1317934"/>
                  </a:cubicBezTo>
                  <a:lnTo>
                    <a:pt x="60426" y="1318423"/>
                  </a:lnTo>
                  <a:cubicBezTo>
                    <a:pt x="-8052" y="1412308"/>
                    <a:pt x="-20130" y="1520080"/>
                    <a:pt x="33452" y="1559170"/>
                  </a:cubicBezTo>
                </a:path>
              </a:pathLst>
            </a:custGeom>
            <a:solidFill>
              <a:srgbClr val="00A64F"/>
            </a:solidFill>
            <a:ln w="6338" cap="flat">
              <a:noFill/>
              <a:prstDash val="solid"/>
              <a:miter/>
            </a:ln>
          </p:spPr>
          <p:txBody>
            <a:bodyPr rtlCol="0" anchor="ctr"/>
            <a:lstStyle/>
            <a:p>
              <a:endParaRPr lang="fi-FI"/>
            </a:p>
          </p:txBody>
        </p:sp>
        <p:sp>
          <p:nvSpPr>
            <p:cNvPr id="22" name="Freeform 21">
              <a:extLst>
                <a:ext uri="{FF2B5EF4-FFF2-40B4-BE49-F238E27FC236}">
                  <a16:creationId xmlns:a16="http://schemas.microsoft.com/office/drawing/2014/main" id="{F4677EE1-A492-8B6B-B67E-1E2DCDD9475E}"/>
                </a:ext>
              </a:extLst>
            </p:cNvPr>
            <p:cNvSpPr/>
            <p:nvPr/>
          </p:nvSpPr>
          <p:spPr>
            <a:xfrm>
              <a:off x="8975225" y="381000"/>
              <a:ext cx="555769" cy="678572"/>
            </a:xfrm>
            <a:custGeom>
              <a:avLst/>
              <a:gdLst>
                <a:gd name="connsiteX0" fmla="*/ 533223 w 555769"/>
                <a:gd name="connsiteY0" fmla="*/ 106184 h 678572"/>
                <a:gd name="connsiteX1" fmla="*/ 432137 w 555769"/>
                <a:gd name="connsiteY1" fmla="*/ 234 h 678572"/>
                <a:gd name="connsiteX2" fmla="*/ 352717 w 555769"/>
                <a:gd name="connsiteY2" fmla="*/ 56292 h 678572"/>
                <a:gd name="connsiteX3" fmla="*/ 280734 w 555769"/>
                <a:gd name="connsiteY3" fmla="*/ 108857 h 678572"/>
                <a:gd name="connsiteX4" fmla="*/ 216802 w 555769"/>
                <a:gd name="connsiteY4" fmla="*/ 73767 h 678572"/>
                <a:gd name="connsiteX5" fmla="*/ 35243 w 555769"/>
                <a:gd name="connsiteY5" fmla="*/ 77660 h 678572"/>
                <a:gd name="connsiteX6" fmla="*/ 85052 w 555769"/>
                <a:gd name="connsiteY6" fmla="*/ 445598 h 678572"/>
                <a:gd name="connsiteX7" fmla="*/ 115234 w 555769"/>
                <a:gd name="connsiteY7" fmla="*/ 495884 h 678572"/>
                <a:gd name="connsiteX8" fmla="*/ 261614 w 555769"/>
                <a:gd name="connsiteY8" fmla="*/ 676859 h 678572"/>
                <a:gd name="connsiteX9" fmla="*/ 445300 w 555769"/>
                <a:gd name="connsiteY9" fmla="*/ 515638 h 678572"/>
                <a:gd name="connsiteX10" fmla="*/ 479438 w 555769"/>
                <a:gd name="connsiteY10" fmla="*/ 435679 h 678572"/>
                <a:gd name="connsiteX11" fmla="*/ 534118 w 555769"/>
                <a:gd name="connsiteY11" fmla="*/ 108483 h 678572"/>
                <a:gd name="connsiteX12" fmla="*/ 533223 w 555769"/>
                <a:gd name="connsiteY12" fmla="*/ 106184 h 678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55769" h="678572">
                  <a:moveTo>
                    <a:pt x="533223" y="106184"/>
                  </a:moveTo>
                  <a:cubicBezTo>
                    <a:pt x="513626" y="62566"/>
                    <a:pt x="483927" y="-4465"/>
                    <a:pt x="432137" y="234"/>
                  </a:cubicBezTo>
                  <a:cubicBezTo>
                    <a:pt x="400399" y="6978"/>
                    <a:pt x="376593" y="36328"/>
                    <a:pt x="352717" y="56292"/>
                  </a:cubicBezTo>
                  <a:cubicBezTo>
                    <a:pt x="329857" y="74110"/>
                    <a:pt x="309734" y="103816"/>
                    <a:pt x="280734" y="108857"/>
                  </a:cubicBezTo>
                  <a:cubicBezTo>
                    <a:pt x="255124" y="112280"/>
                    <a:pt x="235299" y="88722"/>
                    <a:pt x="216802" y="73767"/>
                  </a:cubicBezTo>
                  <a:cubicBezTo>
                    <a:pt x="140488" y="6883"/>
                    <a:pt x="96755" y="-42127"/>
                    <a:pt x="35243" y="77660"/>
                  </a:cubicBezTo>
                  <a:cubicBezTo>
                    <a:pt x="-27368" y="196576"/>
                    <a:pt x="-3994" y="354456"/>
                    <a:pt x="85052" y="445598"/>
                  </a:cubicBezTo>
                  <a:cubicBezTo>
                    <a:pt x="98952" y="460324"/>
                    <a:pt x="110452" y="475570"/>
                    <a:pt x="115234" y="495884"/>
                  </a:cubicBezTo>
                  <a:cubicBezTo>
                    <a:pt x="124187" y="584752"/>
                    <a:pt x="174555" y="665416"/>
                    <a:pt x="261614" y="676859"/>
                  </a:cubicBezTo>
                  <a:cubicBezTo>
                    <a:pt x="352787" y="691165"/>
                    <a:pt x="438538" y="614006"/>
                    <a:pt x="445300" y="515638"/>
                  </a:cubicBezTo>
                  <a:cubicBezTo>
                    <a:pt x="446018" y="484034"/>
                    <a:pt x="458223" y="456996"/>
                    <a:pt x="479438" y="435679"/>
                  </a:cubicBezTo>
                  <a:cubicBezTo>
                    <a:pt x="553860" y="351319"/>
                    <a:pt x="577514" y="219297"/>
                    <a:pt x="534118" y="108483"/>
                  </a:cubicBezTo>
                  <a:lnTo>
                    <a:pt x="533223" y="106184"/>
                  </a:lnTo>
                  <a:close/>
                </a:path>
              </a:pathLst>
            </a:custGeom>
            <a:solidFill>
              <a:srgbClr val="F5D445"/>
            </a:solidFill>
            <a:ln w="6338" cap="flat">
              <a:noFill/>
              <a:prstDash val="solid"/>
              <a:miter/>
            </a:ln>
          </p:spPr>
          <p:txBody>
            <a:bodyPr rtlCol="0" anchor="ctr"/>
            <a:lstStyle/>
            <a:p>
              <a:endParaRPr lang="fi-FI"/>
            </a:p>
          </p:txBody>
        </p:sp>
        <p:sp>
          <p:nvSpPr>
            <p:cNvPr id="23" name="Freeform 22">
              <a:extLst>
                <a:ext uri="{FF2B5EF4-FFF2-40B4-BE49-F238E27FC236}">
                  <a16:creationId xmlns:a16="http://schemas.microsoft.com/office/drawing/2014/main" id="{04E7931A-B5E7-584F-E9CD-84927C59201E}"/>
                </a:ext>
              </a:extLst>
            </p:cNvPr>
            <p:cNvSpPr/>
            <p:nvPr/>
          </p:nvSpPr>
          <p:spPr>
            <a:xfrm>
              <a:off x="8036725" y="616909"/>
              <a:ext cx="2483061" cy="2232500"/>
            </a:xfrm>
            <a:custGeom>
              <a:avLst/>
              <a:gdLst>
                <a:gd name="connsiteX0" fmla="*/ 2361929 w 2483061"/>
                <a:gd name="connsiteY0" fmla="*/ 1385233 h 2232500"/>
                <a:gd name="connsiteX1" fmla="*/ 2358284 w 2483061"/>
                <a:gd name="connsiteY1" fmla="*/ 1381442 h 2232500"/>
                <a:gd name="connsiteX2" fmla="*/ 2349743 w 2483061"/>
                <a:gd name="connsiteY2" fmla="*/ 1372825 h 2232500"/>
                <a:gd name="connsiteX3" fmla="*/ 2152417 w 2483061"/>
                <a:gd name="connsiteY3" fmla="*/ 1260576 h 2232500"/>
                <a:gd name="connsiteX4" fmla="*/ 2344333 w 2483061"/>
                <a:gd name="connsiteY4" fmla="*/ 1030547 h 2232500"/>
                <a:gd name="connsiteX5" fmla="*/ 2345279 w 2483061"/>
                <a:gd name="connsiteY5" fmla="*/ 1027474 h 2232500"/>
                <a:gd name="connsiteX6" fmla="*/ 2324623 w 2483061"/>
                <a:gd name="connsiteY6" fmla="*/ 832351 h 2232500"/>
                <a:gd name="connsiteX7" fmla="*/ 2193267 w 2483061"/>
                <a:gd name="connsiteY7" fmla="*/ 816000 h 2232500"/>
                <a:gd name="connsiteX8" fmla="*/ 2072769 w 2483061"/>
                <a:gd name="connsiteY8" fmla="*/ 802944 h 2232500"/>
                <a:gd name="connsiteX9" fmla="*/ 2033329 w 2483061"/>
                <a:gd name="connsiteY9" fmla="*/ 710908 h 2232500"/>
                <a:gd name="connsiteX10" fmla="*/ 1962298 w 2483061"/>
                <a:gd name="connsiteY10" fmla="*/ 538353 h 2232500"/>
                <a:gd name="connsiteX11" fmla="*/ 2069683 w 2483061"/>
                <a:gd name="connsiteY11" fmla="*/ 386651 h 2232500"/>
                <a:gd name="connsiteX12" fmla="*/ 2070413 w 2483061"/>
                <a:gd name="connsiteY12" fmla="*/ 384283 h 2232500"/>
                <a:gd name="connsiteX13" fmla="*/ 2054430 w 2483061"/>
                <a:gd name="connsiteY13" fmla="*/ 233299 h 2232500"/>
                <a:gd name="connsiteX14" fmla="*/ 1952792 w 2483061"/>
                <a:gd name="connsiteY14" fmla="*/ 220656 h 2232500"/>
                <a:gd name="connsiteX15" fmla="*/ 1859561 w 2483061"/>
                <a:gd name="connsiteY15" fmla="*/ 210547 h 2232500"/>
                <a:gd name="connsiteX16" fmla="*/ 1829037 w 2483061"/>
                <a:gd name="connsiteY16" fmla="*/ 139331 h 2232500"/>
                <a:gd name="connsiteX17" fmla="*/ 1676148 w 2483061"/>
                <a:gd name="connsiteY17" fmla="*/ 15900 h 2232500"/>
                <a:gd name="connsiteX18" fmla="*/ 1481616 w 2483061"/>
                <a:gd name="connsiteY18" fmla="*/ 323291 h 2232500"/>
                <a:gd name="connsiteX19" fmla="*/ 1252787 w 2483061"/>
                <a:gd name="connsiteY19" fmla="*/ 240893 h 2232500"/>
                <a:gd name="connsiteX20" fmla="*/ 1248196 w 2483061"/>
                <a:gd name="connsiteY20" fmla="*/ 240804 h 2232500"/>
                <a:gd name="connsiteX21" fmla="*/ 1237509 w 2483061"/>
                <a:gd name="connsiteY21" fmla="*/ 240760 h 2232500"/>
                <a:gd name="connsiteX22" fmla="*/ 951467 w 2483061"/>
                <a:gd name="connsiteY22" fmla="*/ 370478 h 2232500"/>
                <a:gd name="connsiteX23" fmla="*/ 950635 w 2483061"/>
                <a:gd name="connsiteY23" fmla="*/ 330523 h 2232500"/>
                <a:gd name="connsiteX24" fmla="*/ 756617 w 2483061"/>
                <a:gd name="connsiteY24" fmla="*/ 15900 h 2232500"/>
                <a:gd name="connsiteX25" fmla="*/ 603728 w 2483061"/>
                <a:gd name="connsiteY25" fmla="*/ 139331 h 2232500"/>
                <a:gd name="connsiteX26" fmla="*/ 573210 w 2483061"/>
                <a:gd name="connsiteY26" fmla="*/ 210547 h 2232500"/>
                <a:gd name="connsiteX27" fmla="*/ 479967 w 2483061"/>
                <a:gd name="connsiteY27" fmla="*/ 220656 h 2232500"/>
                <a:gd name="connsiteX28" fmla="*/ 378335 w 2483061"/>
                <a:gd name="connsiteY28" fmla="*/ 233299 h 2232500"/>
                <a:gd name="connsiteX29" fmla="*/ 362352 w 2483061"/>
                <a:gd name="connsiteY29" fmla="*/ 384283 h 2232500"/>
                <a:gd name="connsiteX30" fmla="*/ 363082 w 2483061"/>
                <a:gd name="connsiteY30" fmla="*/ 386651 h 2232500"/>
                <a:gd name="connsiteX31" fmla="*/ 497283 w 2483061"/>
                <a:gd name="connsiteY31" fmla="*/ 556590 h 2232500"/>
                <a:gd name="connsiteX32" fmla="*/ 449741 w 2483061"/>
                <a:gd name="connsiteY32" fmla="*/ 710908 h 2232500"/>
                <a:gd name="connsiteX33" fmla="*/ 410288 w 2483061"/>
                <a:gd name="connsiteY33" fmla="*/ 802944 h 2232500"/>
                <a:gd name="connsiteX34" fmla="*/ 289790 w 2483061"/>
                <a:gd name="connsiteY34" fmla="*/ 816000 h 2232500"/>
                <a:gd name="connsiteX35" fmla="*/ 158453 w 2483061"/>
                <a:gd name="connsiteY35" fmla="*/ 832351 h 2232500"/>
                <a:gd name="connsiteX36" fmla="*/ 137778 w 2483061"/>
                <a:gd name="connsiteY36" fmla="*/ 1027474 h 2232500"/>
                <a:gd name="connsiteX37" fmla="*/ 138724 w 2483061"/>
                <a:gd name="connsiteY37" fmla="*/ 1030547 h 2232500"/>
                <a:gd name="connsiteX38" fmla="*/ 338120 w 2483061"/>
                <a:gd name="connsiteY38" fmla="*/ 1264424 h 2232500"/>
                <a:gd name="connsiteX39" fmla="*/ 139251 w 2483061"/>
                <a:gd name="connsiteY39" fmla="*/ 1372654 h 2232500"/>
                <a:gd name="connsiteX40" fmla="*/ 135466 w 2483061"/>
                <a:gd name="connsiteY40" fmla="*/ 1376299 h 2232500"/>
                <a:gd name="connsiteX41" fmla="*/ 126843 w 2483061"/>
                <a:gd name="connsiteY41" fmla="*/ 1384846 h 2232500"/>
                <a:gd name="connsiteX42" fmla="*/ 36025 w 2483061"/>
                <a:gd name="connsiteY42" fmla="*/ 1867973 h 2232500"/>
                <a:gd name="connsiteX43" fmla="*/ 495429 w 2483061"/>
                <a:gd name="connsiteY43" fmla="*/ 2130241 h 2232500"/>
                <a:gd name="connsiteX44" fmla="*/ 534208 w 2483061"/>
                <a:gd name="connsiteY44" fmla="*/ 2146293 h 2232500"/>
                <a:gd name="connsiteX45" fmla="*/ 568067 w 2483061"/>
                <a:gd name="connsiteY45" fmla="*/ 2173344 h 2232500"/>
                <a:gd name="connsiteX46" fmla="*/ 910205 w 2483061"/>
                <a:gd name="connsiteY46" fmla="*/ 2150643 h 2232500"/>
                <a:gd name="connsiteX47" fmla="*/ 910205 w 2483061"/>
                <a:gd name="connsiteY47" fmla="*/ 1782159 h 2232500"/>
                <a:gd name="connsiteX48" fmla="*/ 885160 w 2483061"/>
                <a:gd name="connsiteY48" fmla="*/ 1760410 h 2232500"/>
                <a:gd name="connsiteX49" fmla="*/ 879985 w 2483061"/>
                <a:gd name="connsiteY49" fmla="*/ 1735747 h 2232500"/>
                <a:gd name="connsiteX50" fmla="*/ 876308 w 2483061"/>
                <a:gd name="connsiteY50" fmla="*/ 1620520 h 2232500"/>
                <a:gd name="connsiteX51" fmla="*/ 968218 w 2483061"/>
                <a:gd name="connsiteY51" fmla="*/ 1717541 h 2232500"/>
                <a:gd name="connsiteX52" fmla="*/ 984290 w 2483061"/>
                <a:gd name="connsiteY52" fmla="*/ 1756314 h 2232500"/>
                <a:gd name="connsiteX53" fmla="*/ 988760 w 2483061"/>
                <a:gd name="connsiteY53" fmla="*/ 1798440 h 2232500"/>
                <a:gd name="connsiteX54" fmla="*/ 1247072 w 2483061"/>
                <a:gd name="connsiteY54" fmla="*/ 2025256 h 2232500"/>
                <a:gd name="connsiteX55" fmla="*/ 1507638 w 2483061"/>
                <a:gd name="connsiteY55" fmla="*/ 1764696 h 2232500"/>
                <a:gd name="connsiteX56" fmla="*/ 1505428 w 2483061"/>
                <a:gd name="connsiteY56" fmla="*/ 1731245 h 2232500"/>
                <a:gd name="connsiteX57" fmla="*/ 1519093 w 2483061"/>
                <a:gd name="connsiteY57" fmla="*/ 1710512 h 2232500"/>
                <a:gd name="connsiteX58" fmla="*/ 1606996 w 2483061"/>
                <a:gd name="connsiteY58" fmla="*/ 1613382 h 2232500"/>
                <a:gd name="connsiteX59" fmla="*/ 1604348 w 2483061"/>
                <a:gd name="connsiteY59" fmla="*/ 1741411 h 2232500"/>
                <a:gd name="connsiteX60" fmla="*/ 1588296 w 2483061"/>
                <a:gd name="connsiteY60" fmla="*/ 1780190 h 2232500"/>
                <a:gd name="connsiteX61" fmla="*/ 1561238 w 2483061"/>
                <a:gd name="connsiteY61" fmla="*/ 1814049 h 2232500"/>
                <a:gd name="connsiteX62" fmla="*/ 1583952 w 2483061"/>
                <a:gd name="connsiteY62" fmla="*/ 2156187 h 2232500"/>
                <a:gd name="connsiteX63" fmla="*/ 1952437 w 2483061"/>
                <a:gd name="connsiteY63" fmla="*/ 2156187 h 2232500"/>
                <a:gd name="connsiteX64" fmla="*/ 1974172 w 2483061"/>
                <a:gd name="connsiteY64" fmla="*/ 2131142 h 2232500"/>
                <a:gd name="connsiteX65" fmla="*/ 1998842 w 2483061"/>
                <a:gd name="connsiteY65" fmla="*/ 2125961 h 2232500"/>
                <a:gd name="connsiteX66" fmla="*/ 2451362 w 2483061"/>
                <a:gd name="connsiteY66" fmla="*/ 1851996 h 2232500"/>
                <a:gd name="connsiteX67" fmla="*/ 2361929 w 2483061"/>
                <a:gd name="connsiteY67" fmla="*/ 1385233 h 223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483061" h="2232500">
                  <a:moveTo>
                    <a:pt x="2361929" y="1385233"/>
                  </a:moveTo>
                  <a:cubicBezTo>
                    <a:pt x="2360735" y="1383957"/>
                    <a:pt x="2359497" y="1382712"/>
                    <a:pt x="2358284" y="1381442"/>
                  </a:cubicBezTo>
                  <a:cubicBezTo>
                    <a:pt x="2355465" y="1378547"/>
                    <a:pt x="2352652" y="1375651"/>
                    <a:pt x="2349743" y="1372825"/>
                  </a:cubicBezTo>
                  <a:cubicBezTo>
                    <a:pt x="2294574" y="1318431"/>
                    <a:pt x="2226217" y="1280020"/>
                    <a:pt x="2152417" y="1260576"/>
                  </a:cubicBezTo>
                  <a:cubicBezTo>
                    <a:pt x="2241990" y="1213059"/>
                    <a:pt x="2313732" y="1130941"/>
                    <a:pt x="2344333" y="1030547"/>
                  </a:cubicBezTo>
                  <a:lnTo>
                    <a:pt x="2345279" y="1027474"/>
                  </a:lnTo>
                  <a:cubicBezTo>
                    <a:pt x="2360354" y="966952"/>
                    <a:pt x="2383951" y="874325"/>
                    <a:pt x="2324623" y="832351"/>
                  </a:cubicBezTo>
                  <a:cubicBezTo>
                    <a:pt x="2285075" y="810425"/>
                    <a:pt x="2235329" y="817861"/>
                    <a:pt x="2193267" y="816000"/>
                  </a:cubicBezTo>
                  <a:cubicBezTo>
                    <a:pt x="2154074" y="812958"/>
                    <a:pt x="2107980" y="824071"/>
                    <a:pt x="2072769" y="802944"/>
                  </a:cubicBezTo>
                  <a:cubicBezTo>
                    <a:pt x="2042524" y="783259"/>
                    <a:pt x="2040778" y="742258"/>
                    <a:pt x="2033329" y="710908"/>
                  </a:cubicBezTo>
                  <a:cubicBezTo>
                    <a:pt x="2016641" y="626021"/>
                    <a:pt x="2007929" y="559886"/>
                    <a:pt x="1962298" y="538353"/>
                  </a:cubicBezTo>
                  <a:cubicBezTo>
                    <a:pt x="2012076" y="500811"/>
                    <a:pt x="2050912" y="448214"/>
                    <a:pt x="2069683" y="386651"/>
                  </a:cubicBezTo>
                  <a:lnTo>
                    <a:pt x="2070413" y="384283"/>
                  </a:lnTo>
                  <a:cubicBezTo>
                    <a:pt x="2082072" y="337451"/>
                    <a:pt x="2100341" y="265779"/>
                    <a:pt x="2054430" y="233299"/>
                  </a:cubicBezTo>
                  <a:cubicBezTo>
                    <a:pt x="2023836" y="216338"/>
                    <a:pt x="1985348" y="222091"/>
                    <a:pt x="1952792" y="220656"/>
                  </a:cubicBezTo>
                  <a:cubicBezTo>
                    <a:pt x="1922471" y="218294"/>
                    <a:pt x="1886797" y="226885"/>
                    <a:pt x="1859561" y="210547"/>
                  </a:cubicBezTo>
                  <a:cubicBezTo>
                    <a:pt x="1836155" y="195313"/>
                    <a:pt x="1834803" y="163588"/>
                    <a:pt x="1829037" y="139331"/>
                  </a:cubicBezTo>
                  <a:cubicBezTo>
                    <a:pt x="1808590" y="35318"/>
                    <a:pt x="1803700" y="-32424"/>
                    <a:pt x="1676148" y="15900"/>
                  </a:cubicBezTo>
                  <a:cubicBezTo>
                    <a:pt x="1550583" y="61931"/>
                    <a:pt x="1469887" y="194214"/>
                    <a:pt x="1481616" y="323291"/>
                  </a:cubicBezTo>
                  <a:cubicBezTo>
                    <a:pt x="1416408" y="272230"/>
                    <a:pt x="1335991" y="243059"/>
                    <a:pt x="1252787" y="240893"/>
                  </a:cubicBezTo>
                  <a:cubicBezTo>
                    <a:pt x="1251263" y="240842"/>
                    <a:pt x="1249733" y="240830"/>
                    <a:pt x="1248196" y="240804"/>
                  </a:cubicBezTo>
                  <a:cubicBezTo>
                    <a:pt x="1244640" y="240760"/>
                    <a:pt x="1241078" y="240703"/>
                    <a:pt x="1237509" y="240760"/>
                  </a:cubicBezTo>
                  <a:cubicBezTo>
                    <a:pt x="1128537" y="241528"/>
                    <a:pt x="1024168" y="288817"/>
                    <a:pt x="951467" y="370478"/>
                  </a:cubicBezTo>
                  <a:cubicBezTo>
                    <a:pt x="948933" y="357632"/>
                    <a:pt x="949232" y="344360"/>
                    <a:pt x="950635" y="330523"/>
                  </a:cubicBezTo>
                  <a:cubicBezTo>
                    <a:pt x="966110" y="199193"/>
                    <a:pt x="884512" y="62795"/>
                    <a:pt x="756617" y="15900"/>
                  </a:cubicBezTo>
                  <a:cubicBezTo>
                    <a:pt x="629065" y="-32424"/>
                    <a:pt x="624175" y="35318"/>
                    <a:pt x="603728" y="139331"/>
                  </a:cubicBezTo>
                  <a:cubicBezTo>
                    <a:pt x="597962" y="163588"/>
                    <a:pt x="596616" y="195313"/>
                    <a:pt x="573210" y="210547"/>
                  </a:cubicBezTo>
                  <a:cubicBezTo>
                    <a:pt x="545956" y="226885"/>
                    <a:pt x="510294" y="218294"/>
                    <a:pt x="479967" y="220656"/>
                  </a:cubicBezTo>
                  <a:cubicBezTo>
                    <a:pt x="447417" y="222091"/>
                    <a:pt x="408929" y="216338"/>
                    <a:pt x="378335" y="233299"/>
                  </a:cubicBezTo>
                  <a:cubicBezTo>
                    <a:pt x="332424" y="265779"/>
                    <a:pt x="350693" y="337451"/>
                    <a:pt x="362352" y="384283"/>
                  </a:cubicBezTo>
                  <a:lnTo>
                    <a:pt x="363082" y="386651"/>
                  </a:lnTo>
                  <a:cubicBezTo>
                    <a:pt x="385104" y="458920"/>
                    <a:pt x="434678" y="518966"/>
                    <a:pt x="497283" y="556590"/>
                  </a:cubicBezTo>
                  <a:cubicBezTo>
                    <a:pt x="471299" y="587317"/>
                    <a:pt x="463063" y="643140"/>
                    <a:pt x="449741" y="710908"/>
                  </a:cubicBezTo>
                  <a:cubicBezTo>
                    <a:pt x="442292" y="742258"/>
                    <a:pt x="440546" y="783259"/>
                    <a:pt x="410288" y="802944"/>
                  </a:cubicBezTo>
                  <a:cubicBezTo>
                    <a:pt x="375084" y="824071"/>
                    <a:pt x="329002" y="812958"/>
                    <a:pt x="289790" y="816000"/>
                  </a:cubicBezTo>
                  <a:cubicBezTo>
                    <a:pt x="247728" y="817861"/>
                    <a:pt x="197989" y="810425"/>
                    <a:pt x="158453" y="832351"/>
                  </a:cubicBezTo>
                  <a:cubicBezTo>
                    <a:pt x="99106" y="874325"/>
                    <a:pt x="122716" y="966952"/>
                    <a:pt x="137778" y="1027474"/>
                  </a:cubicBezTo>
                  <a:lnTo>
                    <a:pt x="138724" y="1030547"/>
                  </a:lnTo>
                  <a:cubicBezTo>
                    <a:pt x="170176" y="1133716"/>
                    <a:pt x="245067" y="1217593"/>
                    <a:pt x="338120" y="1264424"/>
                  </a:cubicBezTo>
                  <a:cubicBezTo>
                    <a:pt x="264016" y="1282598"/>
                    <a:pt x="195156" y="1319593"/>
                    <a:pt x="139251" y="1372654"/>
                  </a:cubicBezTo>
                  <a:cubicBezTo>
                    <a:pt x="137975" y="1373854"/>
                    <a:pt x="136730" y="1375092"/>
                    <a:pt x="135466" y="1376299"/>
                  </a:cubicBezTo>
                  <a:cubicBezTo>
                    <a:pt x="132558" y="1379124"/>
                    <a:pt x="129669" y="1381944"/>
                    <a:pt x="126843" y="1384846"/>
                  </a:cubicBezTo>
                  <a:cubicBezTo>
                    <a:pt x="4828" y="1508607"/>
                    <a:pt x="-37000" y="1698555"/>
                    <a:pt x="36025" y="1867973"/>
                  </a:cubicBezTo>
                  <a:cubicBezTo>
                    <a:pt x="115464" y="2052243"/>
                    <a:pt x="305850" y="2154402"/>
                    <a:pt x="495429" y="2130241"/>
                  </a:cubicBezTo>
                  <a:cubicBezTo>
                    <a:pt x="510275" y="2128342"/>
                    <a:pt x="524950" y="2134546"/>
                    <a:pt x="534208" y="2146293"/>
                  </a:cubicBezTo>
                  <a:cubicBezTo>
                    <a:pt x="543409" y="2157952"/>
                    <a:pt x="555087" y="2167071"/>
                    <a:pt x="568067" y="2173344"/>
                  </a:cubicBezTo>
                  <a:cubicBezTo>
                    <a:pt x="670213" y="2251456"/>
                    <a:pt x="816777" y="2244058"/>
                    <a:pt x="910205" y="2150643"/>
                  </a:cubicBezTo>
                  <a:cubicBezTo>
                    <a:pt x="1011957" y="2048884"/>
                    <a:pt x="1011957" y="1883911"/>
                    <a:pt x="910205" y="1782159"/>
                  </a:cubicBezTo>
                  <a:cubicBezTo>
                    <a:pt x="902261" y="1774209"/>
                    <a:pt x="893815" y="1767116"/>
                    <a:pt x="885160" y="1760410"/>
                  </a:cubicBezTo>
                  <a:cubicBezTo>
                    <a:pt x="881052" y="1753000"/>
                    <a:pt x="879109" y="1744446"/>
                    <a:pt x="879985" y="1735747"/>
                  </a:cubicBezTo>
                  <a:cubicBezTo>
                    <a:pt x="883928" y="1696910"/>
                    <a:pt x="882506" y="1658201"/>
                    <a:pt x="876308" y="1620520"/>
                  </a:cubicBezTo>
                  <a:cubicBezTo>
                    <a:pt x="901543" y="1656924"/>
                    <a:pt x="932353" y="1689785"/>
                    <a:pt x="968218" y="1717541"/>
                  </a:cubicBezTo>
                  <a:cubicBezTo>
                    <a:pt x="980042" y="1726698"/>
                    <a:pt x="986036" y="1741462"/>
                    <a:pt x="984290" y="1756314"/>
                  </a:cubicBezTo>
                  <a:cubicBezTo>
                    <a:pt x="982588" y="1770729"/>
                    <a:pt x="984271" y="1785080"/>
                    <a:pt x="988760" y="1798440"/>
                  </a:cubicBezTo>
                  <a:cubicBezTo>
                    <a:pt x="1005321" y="1926393"/>
                    <a:pt x="1114617" y="2025256"/>
                    <a:pt x="1247072" y="2025256"/>
                  </a:cubicBezTo>
                  <a:cubicBezTo>
                    <a:pt x="1390982" y="2025256"/>
                    <a:pt x="1507638" y="1908600"/>
                    <a:pt x="1507638" y="1764696"/>
                  </a:cubicBezTo>
                  <a:cubicBezTo>
                    <a:pt x="1507638" y="1753355"/>
                    <a:pt x="1506825" y="1742205"/>
                    <a:pt x="1505428" y="1731245"/>
                  </a:cubicBezTo>
                  <a:cubicBezTo>
                    <a:pt x="1507790" y="1723244"/>
                    <a:pt x="1512413" y="1715960"/>
                    <a:pt x="1519093" y="1710512"/>
                  </a:cubicBezTo>
                  <a:cubicBezTo>
                    <a:pt x="1553523" y="1682419"/>
                    <a:pt x="1582968" y="1649545"/>
                    <a:pt x="1606996" y="1613382"/>
                  </a:cubicBezTo>
                  <a:cubicBezTo>
                    <a:pt x="1599954" y="1655235"/>
                    <a:pt x="1598862" y="1698339"/>
                    <a:pt x="1604348" y="1741411"/>
                  </a:cubicBezTo>
                  <a:cubicBezTo>
                    <a:pt x="1606241" y="1756245"/>
                    <a:pt x="1600043" y="1770926"/>
                    <a:pt x="1588296" y="1780190"/>
                  </a:cubicBezTo>
                  <a:cubicBezTo>
                    <a:pt x="1576637" y="1789392"/>
                    <a:pt x="1567525" y="1801057"/>
                    <a:pt x="1561238" y="1814049"/>
                  </a:cubicBezTo>
                  <a:cubicBezTo>
                    <a:pt x="1483133" y="1916195"/>
                    <a:pt x="1490537" y="2062765"/>
                    <a:pt x="1583952" y="2156187"/>
                  </a:cubicBezTo>
                  <a:cubicBezTo>
                    <a:pt x="1685698" y="2257939"/>
                    <a:pt x="1850671" y="2257939"/>
                    <a:pt x="1952437" y="2156187"/>
                  </a:cubicBezTo>
                  <a:cubicBezTo>
                    <a:pt x="1960374" y="2148236"/>
                    <a:pt x="1967467" y="2139804"/>
                    <a:pt x="1974172" y="2131142"/>
                  </a:cubicBezTo>
                  <a:cubicBezTo>
                    <a:pt x="1981596" y="2127034"/>
                    <a:pt x="1990149" y="2125078"/>
                    <a:pt x="1998842" y="2125961"/>
                  </a:cubicBezTo>
                  <a:cubicBezTo>
                    <a:pt x="2188980" y="2145258"/>
                    <a:pt x="2376686" y="2038248"/>
                    <a:pt x="2451362" y="1851996"/>
                  </a:cubicBezTo>
                  <a:cubicBezTo>
                    <a:pt x="2517453" y="1687182"/>
                    <a:pt x="2476654" y="1506112"/>
                    <a:pt x="2361929" y="1385233"/>
                  </a:cubicBezTo>
                </a:path>
              </a:pathLst>
            </a:custGeom>
            <a:solidFill>
              <a:srgbClr val="F5D445"/>
            </a:solidFill>
            <a:ln w="6338" cap="flat">
              <a:noFill/>
              <a:prstDash val="solid"/>
              <a:miter/>
            </a:ln>
          </p:spPr>
          <p:txBody>
            <a:bodyPr rtlCol="0" anchor="ctr"/>
            <a:lstStyle/>
            <a:p>
              <a:endParaRPr lang="fi-FI"/>
            </a:p>
          </p:txBody>
        </p:sp>
        <p:sp>
          <p:nvSpPr>
            <p:cNvPr id="24" name="Freeform 23">
              <a:extLst>
                <a:ext uri="{FF2B5EF4-FFF2-40B4-BE49-F238E27FC236}">
                  <a16:creationId xmlns:a16="http://schemas.microsoft.com/office/drawing/2014/main" id="{BCDA543F-613D-F961-9E81-7B0640278D12}"/>
                </a:ext>
              </a:extLst>
            </p:cNvPr>
            <p:cNvSpPr/>
            <p:nvPr/>
          </p:nvSpPr>
          <p:spPr>
            <a:xfrm>
              <a:off x="9680176" y="882986"/>
              <a:ext cx="172250" cy="176579"/>
            </a:xfrm>
            <a:custGeom>
              <a:avLst/>
              <a:gdLst>
                <a:gd name="connsiteX0" fmla="*/ 172250 w 172250"/>
                <a:gd name="connsiteY0" fmla="*/ 0 h 176579"/>
                <a:gd name="connsiteX1" fmla="*/ 0 w 172250"/>
                <a:gd name="connsiteY1" fmla="*/ 32074 h 176579"/>
                <a:gd name="connsiteX2" fmla="*/ 53435 w 172250"/>
                <a:gd name="connsiteY2" fmla="*/ 141376 h 176579"/>
                <a:gd name="connsiteX3" fmla="*/ 170301 w 172250"/>
                <a:gd name="connsiteY3" fmla="*/ 175203 h 176579"/>
                <a:gd name="connsiteX4" fmla="*/ 172250 w 172250"/>
                <a:gd name="connsiteY4" fmla="*/ 0 h 1765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250" h="176579">
                  <a:moveTo>
                    <a:pt x="172250" y="0"/>
                  </a:moveTo>
                  <a:cubicBezTo>
                    <a:pt x="116859" y="36894"/>
                    <a:pt x="53118" y="48870"/>
                    <a:pt x="0" y="32074"/>
                  </a:cubicBezTo>
                  <a:cubicBezTo>
                    <a:pt x="1550" y="72930"/>
                    <a:pt x="19679" y="113005"/>
                    <a:pt x="53435" y="141376"/>
                  </a:cubicBezTo>
                  <a:cubicBezTo>
                    <a:pt x="87198" y="169748"/>
                    <a:pt x="129794" y="180708"/>
                    <a:pt x="170301" y="175203"/>
                  </a:cubicBezTo>
                  <a:cubicBezTo>
                    <a:pt x="144615" y="125768"/>
                    <a:pt x="145441" y="60916"/>
                    <a:pt x="172250" y="0"/>
                  </a:cubicBezTo>
                </a:path>
              </a:pathLst>
            </a:custGeom>
            <a:solidFill>
              <a:srgbClr val="527066"/>
            </a:solidFill>
            <a:ln w="6338" cap="flat">
              <a:noFill/>
              <a:prstDash val="solid"/>
              <a:miter/>
            </a:ln>
          </p:spPr>
          <p:txBody>
            <a:bodyPr rtlCol="0" anchor="ctr"/>
            <a:lstStyle/>
            <a:p>
              <a:endParaRPr lang="fi-FI"/>
            </a:p>
          </p:txBody>
        </p:sp>
        <p:sp>
          <p:nvSpPr>
            <p:cNvPr id="25" name="Freeform 24">
              <a:extLst>
                <a:ext uri="{FF2B5EF4-FFF2-40B4-BE49-F238E27FC236}">
                  <a16:creationId xmlns:a16="http://schemas.microsoft.com/office/drawing/2014/main" id="{73AF1615-F79F-3A3C-86C4-5D1E6443D0E5}"/>
                </a:ext>
              </a:extLst>
            </p:cNvPr>
            <p:cNvSpPr/>
            <p:nvPr/>
          </p:nvSpPr>
          <p:spPr>
            <a:xfrm>
              <a:off x="8653788" y="882986"/>
              <a:ext cx="172250" cy="176579"/>
            </a:xfrm>
            <a:custGeom>
              <a:avLst/>
              <a:gdLst>
                <a:gd name="connsiteX0" fmla="*/ 0 w 172250"/>
                <a:gd name="connsiteY0" fmla="*/ 0 h 176579"/>
                <a:gd name="connsiteX1" fmla="*/ 172250 w 172250"/>
                <a:gd name="connsiteY1" fmla="*/ 32074 h 176579"/>
                <a:gd name="connsiteX2" fmla="*/ 118815 w 172250"/>
                <a:gd name="connsiteY2" fmla="*/ 141376 h 176579"/>
                <a:gd name="connsiteX3" fmla="*/ 1949 w 172250"/>
                <a:gd name="connsiteY3" fmla="*/ 175203 h 176579"/>
                <a:gd name="connsiteX4" fmla="*/ 0 w 172250"/>
                <a:gd name="connsiteY4" fmla="*/ 0 h 1765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250" h="176579">
                  <a:moveTo>
                    <a:pt x="0" y="0"/>
                  </a:moveTo>
                  <a:cubicBezTo>
                    <a:pt x="55391" y="36894"/>
                    <a:pt x="119132" y="48870"/>
                    <a:pt x="172250" y="32074"/>
                  </a:cubicBezTo>
                  <a:cubicBezTo>
                    <a:pt x="170701" y="72930"/>
                    <a:pt x="152571" y="113005"/>
                    <a:pt x="118815" y="141376"/>
                  </a:cubicBezTo>
                  <a:cubicBezTo>
                    <a:pt x="85052" y="169748"/>
                    <a:pt x="42462" y="180708"/>
                    <a:pt x="1949" y="175203"/>
                  </a:cubicBezTo>
                  <a:cubicBezTo>
                    <a:pt x="27642" y="125768"/>
                    <a:pt x="26810" y="60916"/>
                    <a:pt x="0" y="0"/>
                  </a:cubicBezTo>
                </a:path>
              </a:pathLst>
            </a:custGeom>
            <a:solidFill>
              <a:srgbClr val="527066"/>
            </a:solidFill>
            <a:ln w="6338" cap="flat">
              <a:noFill/>
              <a:prstDash val="solid"/>
              <a:miter/>
            </a:ln>
          </p:spPr>
          <p:txBody>
            <a:bodyPr rtlCol="0" anchor="ctr"/>
            <a:lstStyle/>
            <a:p>
              <a:endParaRPr lang="fi-FI"/>
            </a:p>
          </p:txBody>
        </p:sp>
        <p:sp>
          <p:nvSpPr>
            <p:cNvPr id="26" name="Freeform 25">
              <a:extLst>
                <a:ext uri="{FF2B5EF4-FFF2-40B4-BE49-F238E27FC236}">
                  <a16:creationId xmlns:a16="http://schemas.microsoft.com/office/drawing/2014/main" id="{599C32C5-2BD3-5216-F45E-DCC5C6011726}"/>
                </a:ext>
              </a:extLst>
            </p:cNvPr>
            <p:cNvSpPr/>
            <p:nvPr/>
          </p:nvSpPr>
          <p:spPr>
            <a:xfrm>
              <a:off x="9120551" y="1918233"/>
              <a:ext cx="326504" cy="271049"/>
            </a:xfrm>
            <a:custGeom>
              <a:avLst/>
              <a:gdLst>
                <a:gd name="connsiteX0" fmla="*/ 163252 w 326504"/>
                <a:gd name="connsiteY0" fmla="*/ 0 h 271049"/>
                <a:gd name="connsiteX1" fmla="*/ 0 w 326504"/>
                <a:gd name="connsiteY1" fmla="*/ 198704 h 271049"/>
                <a:gd name="connsiteX2" fmla="*/ 163252 w 326504"/>
                <a:gd name="connsiteY2" fmla="*/ 271050 h 271049"/>
                <a:gd name="connsiteX3" fmla="*/ 326504 w 326504"/>
                <a:gd name="connsiteY3" fmla="*/ 198704 h 271049"/>
                <a:gd name="connsiteX4" fmla="*/ 163252 w 326504"/>
                <a:gd name="connsiteY4" fmla="*/ 0 h 2710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504" h="271049">
                  <a:moveTo>
                    <a:pt x="163252" y="0"/>
                  </a:moveTo>
                  <a:cubicBezTo>
                    <a:pt x="135852" y="93758"/>
                    <a:pt x="75540" y="167411"/>
                    <a:pt x="0" y="198704"/>
                  </a:cubicBezTo>
                  <a:cubicBezTo>
                    <a:pt x="40310" y="243141"/>
                    <a:pt x="98527" y="271050"/>
                    <a:pt x="163252" y="271050"/>
                  </a:cubicBezTo>
                  <a:cubicBezTo>
                    <a:pt x="227978" y="271050"/>
                    <a:pt x="286188" y="243141"/>
                    <a:pt x="326504" y="198704"/>
                  </a:cubicBezTo>
                  <a:cubicBezTo>
                    <a:pt x="250965" y="167411"/>
                    <a:pt x="190646" y="93758"/>
                    <a:pt x="163252" y="0"/>
                  </a:cubicBezTo>
                </a:path>
              </a:pathLst>
            </a:custGeom>
            <a:solidFill>
              <a:srgbClr val="527066"/>
            </a:solidFill>
            <a:ln w="6338" cap="flat">
              <a:noFill/>
              <a:prstDash val="solid"/>
              <a:miter/>
            </a:ln>
          </p:spPr>
          <p:txBody>
            <a:bodyPr rtlCol="0" anchor="ctr"/>
            <a:lstStyle/>
            <a:p>
              <a:endParaRPr lang="fi-FI"/>
            </a:p>
          </p:txBody>
        </p:sp>
        <p:sp>
          <p:nvSpPr>
            <p:cNvPr id="27" name="Freeform 26">
              <a:extLst>
                <a:ext uri="{FF2B5EF4-FFF2-40B4-BE49-F238E27FC236}">
                  <a16:creationId xmlns:a16="http://schemas.microsoft.com/office/drawing/2014/main" id="{AD1EA823-E14E-C902-CEF1-D5C44203942D}"/>
                </a:ext>
              </a:extLst>
            </p:cNvPr>
            <p:cNvSpPr/>
            <p:nvPr/>
          </p:nvSpPr>
          <p:spPr>
            <a:xfrm>
              <a:off x="9876371" y="2261196"/>
              <a:ext cx="256204" cy="256204"/>
            </a:xfrm>
            <a:custGeom>
              <a:avLst/>
              <a:gdLst>
                <a:gd name="connsiteX0" fmla="*/ 256205 w 256204"/>
                <a:gd name="connsiteY0" fmla="*/ 0 h 256204"/>
                <a:gd name="connsiteX1" fmla="*/ 262 w 256204"/>
                <a:gd name="connsiteY1" fmla="*/ 25063 h 256204"/>
                <a:gd name="connsiteX2" fmla="*/ 64543 w 256204"/>
                <a:gd name="connsiteY2" fmla="*/ 191662 h 256204"/>
                <a:gd name="connsiteX3" fmla="*/ 231141 w 256204"/>
                <a:gd name="connsiteY3" fmla="*/ 255943 h 256204"/>
                <a:gd name="connsiteX4" fmla="*/ 256205 w 256204"/>
                <a:gd name="connsiteY4" fmla="*/ 0 h 25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6204" h="256204">
                  <a:moveTo>
                    <a:pt x="256205" y="0"/>
                  </a:moveTo>
                  <a:cubicBezTo>
                    <a:pt x="170531" y="46920"/>
                    <a:pt x="75808" y="56356"/>
                    <a:pt x="262" y="25063"/>
                  </a:cubicBezTo>
                  <a:cubicBezTo>
                    <a:pt x="-2653" y="84988"/>
                    <a:pt x="18772" y="145891"/>
                    <a:pt x="64543" y="191662"/>
                  </a:cubicBezTo>
                  <a:cubicBezTo>
                    <a:pt x="110314" y="237433"/>
                    <a:pt x="171210" y="258858"/>
                    <a:pt x="231141" y="255943"/>
                  </a:cubicBezTo>
                  <a:cubicBezTo>
                    <a:pt x="199849" y="180397"/>
                    <a:pt x="209278" y="85668"/>
                    <a:pt x="256205" y="0"/>
                  </a:cubicBezTo>
                </a:path>
              </a:pathLst>
            </a:custGeom>
            <a:solidFill>
              <a:srgbClr val="527066"/>
            </a:solidFill>
            <a:ln w="6338" cap="flat">
              <a:noFill/>
              <a:prstDash val="solid"/>
              <a:miter/>
            </a:ln>
          </p:spPr>
          <p:txBody>
            <a:bodyPr rtlCol="0" anchor="ctr"/>
            <a:lstStyle/>
            <a:p>
              <a:endParaRPr lang="fi-FI"/>
            </a:p>
          </p:txBody>
        </p:sp>
        <p:sp>
          <p:nvSpPr>
            <p:cNvPr id="28" name="Freeform 27">
              <a:extLst>
                <a:ext uri="{FF2B5EF4-FFF2-40B4-BE49-F238E27FC236}">
                  <a16:creationId xmlns:a16="http://schemas.microsoft.com/office/drawing/2014/main" id="{79F234AE-C3AE-5565-27F2-4F22FC0F86FF}"/>
                </a:ext>
              </a:extLst>
            </p:cNvPr>
            <p:cNvSpPr/>
            <p:nvPr/>
          </p:nvSpPr>
          <p:spPr>
            <a:xfrm>
              <a:off x="8435030" y="2255653"/>
              <a:ext cx="256204" cy="256199"/>
            </a:xfrm>
            <a:custGeom>
              <a:avLst/>
              <a:gdLst>
                <a:gd name="connsiteX0" fmla="*/ 0 w 256204"/>
                <a:gd name="connsiteY0" fmla="*/ 0 h 256199"/>
                <a:gd name="connsiteX1" fmla="*/ 25063 w 256204"/>
                <a:gd name="connsiteY1" fmla="*/ 255937 h 256199"/>
                <a:gd name="connsiteX2" fmla="*/ 191662 w 256204"/>
                <a:gd name="connsiteY2" fmla="*/ 191662 h 256199"/>
                <a:gd name="connsiteX3" fmla="*/ 255943 w 256204"/>
                <a:gd name="connsiteY3" fmla="*/ 25063 h 256199"/>
                <a:gd name="connsiteX4" fmla="*/ 0 w 256204"/>
                <a:gd name="connsiteY4" fmla="*/ 0 h 2561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6204" h="256199">
                  <a:moveTo>
                    <a:pt x="0" y="0"/>
                  </a:moveTo>
                  <a:cubicBezTo>
                    <a:pt x="46926" y="85674"/>
                    <a:pt x="56356" y="180397"/>
                    <a:pt x="25063" y="255937"/>
                  </a:cubicBezTo>
                  <a:cubicBezTo>
                    <a:pt x="84995" y="258858"/>
                    <a:pt x="145891" y="237426"/>
                    <a:pt x="191662" y="191662"/>
                  </a:cubicBezTo>
                  <a:cubicBezTo>
                    <a:pt x="237439" y="145891"/>
                    <a:pt x="258858" y="84995"/>
                    <a:pt x="255943" y="25063"/>
                  </a:cubicBezTo>
                  <a:cubicBezTo>
                    <a:pt x="180397" y="56356"/>
                    <a:pt x="85674" y="46926"/>
                    <a:pt x="0" y="0"/>
                  </a:cubicBezTo>
                </a:path>
              </a:pathLst>
            </a:custGeom>
            <a:solidFill>
              <a:srgbClr val="527066"/>
            </a:solidFill>
            <a:ln w="6338" cap="flat">
              <a:noFill/>
              <a:prstDash val="solid"/>
              <a:miter/>
            </a:ln>
          </p:spPr>
          <p:txBody>
            <a:bodyPr rtlCol="0" anchor="ctr"/>
            <a:lstStyle/>
            <a:p>
              <a:endParaRPr lang="fi-FI"/>
            </a:p>
          </p:txBody>
        </p:sp>
        <p:sp>
          <p:nvSpPr>
            <p:cNvPr id="29" name="Freeform 28">
              <a:extLst>
                <a:ext uri="{FF2B5EF4-FFF2-40B4-BE49-F238E27FC236}">
                  <a16:creationId xmlns:a16="http://schemas.microsoft.com/office/drawing/2014/main" id="{92B3929E-58FB-6DBE-C857-12319632ED58}"/>
                </a:ext>
              </a:extLst>
            </p:cNvPr>
            <p:cNvSpPr/>
            <p:nvPr/>
          </p:nvSpPr>
          <p:spPr>
            <a:xfrm>
              <a:off x="9134826" y="1184046"/>
              <a:ext cx="286867" cy="238143"/>
            </a:xfrm>
            <a:custGeom>
              <a:avLst/>
              <a:gdLst>
                <a:gd name="connsiteX0" fmla="*/ 143434 w 286867"/>
                <a:gd name="connsiteY0" fmla="*/ 0 h 238143"/>
                <a:gd name="connsiteX1" fmla="*/ 0 w 286867"/>
                <a:gd name="connsiteY1" fmla="*/ 174574 h 238143"/>
                <a:gd name="connsiteX2" fmla="*/ 143434 w 286867"/>
                <a:gd name="connsiteY2" fmla="*/ 238144 h 238143"/>
                <a:gd name="connsiteX3" fmla="*/ 286868 w 286867"/>
                <a:gd name="connsiteY3" fmla="*/ 174574 h 238143"/>
                <a:gd name="connsiteX4" fmla="*/ 143434 w 286867"/>
                <a:gd name="connsiteY4" fmla="*/ 0 h 2381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867" h="238143">
                  <a:moveTo>
                    <a:pt x="143434" y="0"/>
                  </a:moveTo>
                  <a:cubicBezTo>
                    <a:pt x="119361" y="82379"/>
                    <a:pt x="66370" y="147091"/>
                    <a:pt x="0" y="174574"/>
                  </a:cubicBezTo>
                  <a:cubicBezTo>
                    <a:pt x="35420" y="213627"/>
                    <a:pt x="86570" y="238144"/>
                    <a:pt x="143434" y="238144"/>
                  </a:cubicBezTo>
                  <a:cubicBezTo>
                    <a:pt x="200298" y="238144"/>
                    <a:pt x="251447" y="213627"/>
                    <a:pt x="286868" y="174574"/>
                  </a:cubicBezTo>
                  <a:cubicBezTo>
                    <a:pt x="220497" y="147091"/>
                    <a:pt x="167507" y="82379"/>
                    <a:pt x="143434" y="0"/>
                  </a:cubicBezTo>
                </a:path>
              </a:pathLst>
            </a:custGeom>
            <a:solidFill>
              <a:srgbClr val="527066"/>
            </a:solidFill>
            <a:ln w="6338" cap="flat">
              <a:noFill/>
              <a:prstDash val="solid"/>
              <a:miter/>
            </a:ln>
          </p:spPr>
          <p:txBody>
            <a:bodyPr rtlCol="0" anchor="ctr"/>
            <a:lstStyle/>
            <a:p>
              <a:endParaRPr lang="fi-FI"/>
            </a:p>
          </p:txBody>
        </p:sp>
        <p:sp>
          <p:nvSpPr>
            <p:cNvPr id="30" name="Freeform 29">
              <a:extLst>
                <a:ext uri="{FF2B5EF4-FFF2-40B4-BE49-F238E27FC236}">
                  <a16:creationId xmlns:a16="http://schemas.microsoft.com/office/drawing/2014/main" id="{4DE33C9E-88A6-191C-EB02-18A9D70B4CB9}"/>
                </a:ext>
              </a:extLst>
            </p:cNvPr>
            <p:cNvSpPr/>
            <p:nvPr/>
          </p:nvSpPr>
          <p:spPr>
            <a:xfrm>
              <a:off x="9155165" y="561028"/>
              <a:ext cx="205587" cy="185807"/>
            </a:xfrm>
            <a:custGeom>
              <a:avLst/>
              <a:gdLst>
                <a:gd name="connsiteX0" fmla="*/ 102794 w 205587"/>
                <a:gd name="connsiteY0" fmla="*/ 0 h 185807"/>
                <a:gd name="connsiteX1" fmla="*/ 0 w 205587"/>
                <a:gd name="connsiteY1" fmla="*/ 136208 h 185807"/>
                <a:gd name="connsiteX2" fmla="*/ 102794 w 205587"/>
                <a:gd name="connsiteY2" fmla="*/ 185807 h 185807"/>
                <a:gd name="connsiteX3" fmla="*/ 205588 w 205587"/>
                <a:gd name="connsiteY3" fmla="*/ 136208 h 185807"/>
                <a:gd name="connsiteX4" fmla="*/ 102794 w 205587"/>
                <a:gd name="connsiteY4" fmla="*/ 0 h 1858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587" h="185807">
                  <a:moveTo>
                    <a:pt x="102794" y="0"/>
                  </a:moveTo>
                  <a:cubicBezTo>
                    <a:pt x="85541" y="64275"/>
                    <a:pt x="47568" y="114764"/>
                    <a:pt x="0" y="136208"/>
                  </a:cubicBezTo>
                  <a:cubicBezTo>
                    <a:pt x="25381" y="166675"/>
                    <a:pt x="62039" y="185807"/>
                    <a:pt x="102794" y="185807"/>
                  </a:cubicBezTo>
                  <a:cubicBezTo>
                    <a:pt x="143548" y="185807"/>
                    <a:pt x="180200" y="166675"/>
                    <a:pt x="205588" y="136208"/>
                  </a:cubicBezTo>
                  <a:cubicBezTo>
                    <a:pt x="158020" y="114764"/>
                    <a:pt x="120047" y="64275"/>
                    <a:pt x="102794" y="0"/>
                  </a:cubicBezTo>
                </a:path>
              </a:pathLst>
            </a:custGeom>
            <a:solidFill>
              <a:srgbClr val="527066"/>
            </a:solidFill>
            <a:ln w="6338" cap="flat">
              <a:noFill/>
              <a:prstDash val="solid"/>
              <a:miter/>
            </a:ln>
          </p:spPr>
          <p:txBody>
            <a:bodyPr rtlCol="0" anchor="ctr"/>
            <a:lstStyle/>
            <a:p>
              <a:endParaRPr lang="fi-FI"/>
            </a:p>
          </p:txBody>
        </p:sp>
        <p:sp>
          <p:nvSpPr>
            <p:cNvPr id="31" name="Freeform 30">
              <a:extLst>
                <a:ext uri="{FF2B5EF4-FFF2-40B4-BE49-F238E27FC236}">
                  <a16:creationId xmlns:a16="http://schemas.microsoft.com/office/drawing/2014/main" id="{94D394F3-54CD-DDEA-F3B6-65BFAF0A7A0F}"/>
                </a:ext>
              </a:extLst>
            </p:cNvPr>
            <p:cNvSpPr/>
            <p:nvPr/>
          </p:nvSpPr>
          <p:spPr>
            <a:xfrm>
              <a:off x="9805056" y="1491627"/>
              <a:ext cx="222618" cy="228208"/>
            </a:xfrm>
            <a:custGeom>
              <a:avLst/>
              <a:gdLst>
                <a:gd name="connsiteX0" fmla="*/ 222618 w 222618"/>
                <a:gd name="connsiteY0" fmla="*/ 0 h 228208"/>
                <a:gd name="connsiteX1" fmla="*/ 0 w 222618"/>
                <a:gd name="connsiteY1" fmla="*/ 41453 h 228208"/>
                <a:gd name="connsiteX2" fmla="*/ 69056 w 222618"/>
                <a:gd name="connsiteY2" fmla="*/ 182709 h 228208"/>
                <a:gd name="connsiteX3" fmla="*/ 220097 w 222618"/>
                <a:gd name="connsiteY3" fmla="*/ 226428 h 228208"/>
                <a:gd name="connsiteX4" fmla="*/ 222618 w 222618"/>
                <a:gd name="connsiteY4" fmla="*/ 0 h 2282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618" h="228208">
                  <a:moveTo>
                    <a:pt x="222618" y="0"/>
                  </a:moveTo>
                  <a:cubicBezTo>
                    <a:pt x="151035" y="47676"/>
                    <a:pt x="68650" y="63157"/>
                    <a:pt x="0" y="41453"/>
                  </a:cubicBezTo>
                  <a:cubicBezTo>
                    <a:pt x="2000" y="94247"/>
                    <a:pt x="25432" y="146044"/>
                    <a:pt x="69056" y="182709"/>
                  </a:cubicBezTo>
                  <a:cubicBezTo>
                    <a:pt x="112694" y="219380"/>
                    <a:pt x="167742" y="233547"/>
                    <a:pt x="220097" y="226428"/>
                  </a:cubicBezTo>
                  <a:cubicBezTo>
                    <a:pt x="186899" y="162541"/>
                    <a:pt x="187966" y="78715"/>
                    <a:pt x="222618" y="0"/>
                  </a:cubicBezTo>
                </a:path>
              </a:pathLst>
            </a:custGeom>
            <a:solidFill>
              <a:srgbClr val="527066"/>
            </a:solidFill>
            <a:ln w="6338" cap="flat">
              <a:noFill/>
              <a:prstDash val="solid"/>
              <a:miter/>
            </a:ln>
          </p:spPr>
          <p:txBody>
            <a:bodyPr rtlCol="0" anchor="ctr"/>
            <a:lstStyle/>
            <a:p>
              <a:endParaRPr lang="fi-FI"/>
            </a:p>
          </p:txBody>
        </p:sp>
        <p:sp>
          <p:nvSpPr>
            <p:cNvPr id="32" name="Freeform 31">
              <a:extLst>
                <a:ext uri="{FF2B5EF4-FFF2-40B4-BE49-F238E27FC236}">
                  <a16:creationId xmlns:a16="http://schemas.microsoft.com/office/drawing/2014/main" id="{89C8F53A-D731-4A68-68A1-0C531707AF6C}"/>
                </a:ext>
              </a:extLst>
            </p:cNvPr>
            <p:cNvSpPr/>
            <p:nvPr/>
          </p:nvSpPr>
          <p:spPr>
            <a:xfrm>
              <a:off x="8478553" y="1491627"/>
              <a:ext cx="222618" cy="228208"/>
            </a:xfrm>
            <a:custGeom>
              <a:avLst/>
              <a:gdLst>
                <a:gd name="connsiteX0" fmla="*/ 0 w 222618"/>
                <a:gd name="connsiteY0" fmla="*/ 0 h 228208"/>
                <a:gd name="connsiteX1" fmla="*/ 222618 w 222618"/>
                <a:gd name="connsiteY1" fmla="*/ 41453 h 228208"/>
                <a:gd name="connsiteX2" fmla="*/ 153556 w 222618"/>
                <a:gd name="connsiteY2" fmla="*/ 182709 h 228208"/>
                <a:gd name="connsiteX3" fmla="*/ 2515 w 222618"/>
                <a:gd name="connsiteY3" fmla="*/ 226428 h 228208"/>
                <a:gd name="connsiteX4" fmla="*/ 0 w 222618"/>
                <a:gd name="connsiteY4" fmla="*/ 0 h 2282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618" h="228208">
                  <a:moveTo>
                    <a:pt x="0" y="0"/>
                  </a:moveTo>
                  <a:cubicBezTo>
                    <a:pt x="71584" y="47676"/>
                    <a:pt x="153968" y="63157"/>
                    <a:pt x="222618" y="41453"/>
                  </a:cubicBezTo>
                  <a:cubicBezTo>
                    <a:pt x="220612" y="94247"/>
                    <a:pt x="197187" y="146044"/>
                    <a:pt x="153556" y="182709"/>
                  </a:cubicBezTo>
                  <a:cubicBezTo>
                    <a:pt x="109918" y="219380"/>
                    <a:pt x="54870" y="233547"/>
                    <a:pt x="2515" y="226428"/>
                  </a:cubicBezTo>
                  <a:cubicBezTo>
                    <a:pt x="35719" y="162541"/>
                    <a:pt x="34646" y="78715"/>
                    <a:pt x="0" y="0"/>
                  </a:cubicBezTo>
                </a:path>
              </a:pathLst>
            </a:custGeom>
            <a:solidFill>
              <a:srgbClr val="527066"/>
            </a:solidFill>
            <a:ln w="6338" cap="flat">
              <a:noFill/>
              <a:prstDash val="solid"/>
              <a:miter/>
            </a:ln>
          </p:spPr>
          <p:txBody>
            <a:bodyPr rtlCol="0" anchor="ctr"/>
            <a:lstStyle/>
            <a:p>
              <a:endParaRPr lang="fi-FI"/>
            </a:p>
          </p:txBody>
        </p:sp>
        <p:sp>
          <p:nvSpPr>
            <p:cNvPr id="33" name="Freeform 32">
              <a:extLst>
                <a:ext uri="{FF2B5EF4-FFF2-40B4-BE49-F238E27FC236}">
                  <a16:creationId xmlns:a16="http://schemas.microsoft.com/office/drawing/2014/main" id="{D6D7DE10-9362-70D9-28AE-F27226A7323B}"/>
                </a:ext>
              </a:extLst>
            </p:cNvPr>
            <p:cNvSpPr/>
            <p:nvPr/>
          </p:nvSpPr>
          <p:spPr>
            <a:xfrm>
              <a:off x="9461816" y="5138690"/>
              <a:ext cx="977035" cy="862736"/>
            </a:xfrm>
            <a:custGeom>
              <a:avLst/>
              <a:gdLst>
                <a:gd name="connsiteX0" fmla="*/ 914447 w 977035"/>
                <a:gd name="connsiteY0" fmla="*/ 421439 h 862736"/>
                <a:gd name="connsiteX1" fmla="*/ 972194 w 977035"/>
                <a:gd name="connsiteY1" fmla="*/ 248808 h 862736"/>
                <a:gd name="connsiteX2" fmla="*/ 833269 w 977035"/>
                <a:gd name="connsiteY2" fmla="*/ 154263 h 862736"/>
                <a:gd name="connsiteX3" fmla="*/ 764162 w 977035"/>
                <a:gd name="connsiteY3" fmla="*/ 1075 h 862736"/>
                <a:gd name="connsiteX4" fmla="*/ 584152 w 977035"/>
                <a:gd name="connsiteY4" fmla="*/ 28114 h 862736"/>
                <a:gd name="connsiteX5" fmla="*/ 207038 w 977035"/>
                <a:gd name="connsiteY5" fmla="*/ 344801 h 862736"/>
                <a:gd name="connsiteX6" fmla="*/ 110506 w 977035"/>
                <a:gd name="connsiteY6" fmla="*/ 633339 h 862736"/>
                <a:gd name="connsiteX7" fmla="*/ 65795 w 977035"/>
                <a:gd name="connsiteY7" fmla="*/ 697550 h 862736"/>
                <a:gd name="connsiteX8" fmla="*/ 65497 w 977035"/>
                <a:gd name="connsiteY8" fmla="*/ 697804 h 862736"/>
                <a:gd name="connsiteX9" fmla="*/ 11350 w 977035"/>
                <a:gd name="connsiteY9" fmla="*/ 844470 h 862736"/>
                <a:gd name="connsiteX10" fmla="*/ 165166 w 977035"/>
                <a:gd name="connsiteY10" fmla="*/ 816498 h 862736"/>
                <a:gd name="connsiteX11" fmla="*/ 165471 w 977035"/>
                <a:gd name="connsiteY11" fmla="*/ 816244 h 862736"/>
                <a:gd name="connsiteX12" fmla="*/ 236451 w 977035"/>
                <a:gd name="connsiteY12" fmla="*/ 783313 h 862736"/>
                <a:gd name="connsiteX13" fmla="*/ 537334 w 977035"/>
                <a:gd name="connsiteY13" fmla="*/ 738120 h 862736"/>
                <a:gd name="connsiteX14" fmla="*/ 914447 w 977035"/>
                <a:gd name="connsiteY14" fmla="*/ 421439 h 862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77035" h="862736">
                  <a:moveTo>
                    <a:pt x="914447" y="421439"/>
                  </a:moveTo>
                  <a:lnTo>
                    <a:pt x="972194" y="248808"/>
                  </a:lnTo>
                  <a:cubicBezTo>
                    <a:pt x="1000160" y="165235"/>
                    <a:pt x="900757" y="97589"/>
                    <a:pt x="833269" y="154263"/>
                  </a:cubicBezTo>
                  <a:cubicBezTo>
                    <a:pt x="900757" y="97589"/>
                    <a:pt x="851316" y="-12012"/>
                    <a:pt x="764162" y="1075"/>
                  </a:cubicBezTo>
                  <a:lnTo>
                    <a:pt x="584152" y="28114"/>
                  </a:lnTo>
                  <a:cubicBezTo>
                    <a:pt x="408930" y="54434"/>
                    <a:pt x="263255" y="176767"/>
                    <a:pt x="207038" y="344801"/>
                  </a:cubicBezTo>
                  <a:lnTo>
                    <a:pt x="110506" y="633339"/>
                  </a:lnTo>
                  <a:cubicBezTo>
                    <a:pt x="102060" y="658586"/>
                    <a:pt x="86217" y="680468"/>
                    <a:pt x="65795" y="697550"/>
                  </a:cubicBezTo>
                  <a:cubicBezTo>
                    <a:pt x="65694" y="697639"/>
                    <a:pt x="65599" y="697721"/>
                    <a:pt x="65497" y="697804"/>
                  </a:cubicBezTo>
                  <a:cubicBezTo>
                    <a:pt x="8074" y="746032"/>
                    <a:pt x="-16171" y="811697"/>
                    <a:pt x="11350" y="844470"/>
                  </a:cubicBezTo>
                  <a:cubicBezTo>
                    <a:pt x="38878" y="877242"/>
                    <a:pt x="107743" y="864720"/>
                    <a:pt x="165166" y="816498"/>
                  </a:cubicBezTo>
                  <a:cubicBezTo>
                    <a:pt x="165274" y="816409"/>
                    <a:pt x="165370" y="816333"/>
                    <a:pt x="165471" y="816244"/>
                  </a:cubicBezTo>
                  <a:cubicBezTo>
                    <a:pt x="185829" y="799093"/>
                    <a:pt x="210118" y="787269"/>
                    <a:pt x="236451" y="783313"/>
                  </a:cubicBezTo>
                  <a:lnTo>
                    <a:pt x="537334" y="738120"/>
                  </a:lnTo>
                  <a:cubicBezTo>
                    <a:pt x="712556" y="711799"/>
                    <a:pt x="858225" y="589467"/>
                    <a:pt x="914447" y="421439"/>
                  </a:cubicBezTo>
                </a:path>
              </a:pathLst>
            </a:custGeom>
            <a:solidFill>
              <a:srgbClr val="00854F"/>
            </a:solidFill>
            <a:ln w="6338" cap="flat">
              <a:noFill/>
              <a:prstDash val="solid"/>
              <a:miter/>
            </a:ln>
          </p:spPr>
          <p:txBody>
            <a:bodyPr rtlCol="0" anchor="ctr"/>
            <a:lstStyle/>
            <a:p>
              <a:endParaRPr lang="fi-FI"/>
            </a:p>
          </p:txBody>
        </p:sp>
        <p:sp>
          <p:nvSpPr>
            <p:cNvPr id="34" name="Freeform 33">
              <a:extLst>
                <a:ext uri="{FF2B5EF4-FFF2-40B4-BE49-F238E27FC236}">
                  <a16:creationId xmlns:a16="http://schemas.microsoft.com/office/drawing/2014/main" id="{F8D00C0C-EDF7-5ECF-CAE5-85D855656854}"/>
                </a:ext>
              </a:extLst>
            </p:cNvPr>
            <p:cNvSpPr/>
            <p:nvPr/>
          </p:nvSpPr>
          <p:spPr>
            <a:xfrm>
              <a:off x="8138159" y="5138690"/>
              <a:ext cx="977035" cy="862736"/>
            </a:xfrm>
            <a:custGeom>
              <a:avLst/>
              <a:gdLst>
                <a:gd name="connsiteX0" fmla="*/ 62594 w 977035"/>
                <a:gd name="connsiteY0" fmla="*/ 421439 h 862736"/>
                <a:gd name="connsiteX1" fmla="*/ 4841 w 977035"/>
                <a:gd name="connsiteY1" fmla="*/ 248808 h 862736"/>
                <a:gd name="connsiteX2" fmla="*/ 143766 w 977035"/>
                <a:gd name="connsiteY2" fmla="*/ 154263 h 862736"/>
                <a:gd name="connsiteX3" fmla="*/ 212874 w 977035"/>
                <a:gd name="connsiteY3" fmla="*/ 1075 h 862736"/>
                <a:gd name="connsiteX4" fmla="*/ 392883 w 977035"/>
                <a:gd name="connsiteY4" fmla="*/ 28114 h 862736"/>
                <a:gd name="connsiteX5" fmla="*/ 769997 w 977035"/>
                <a:gd name="connsiteY5" fmla="*/ 344801 h 862736"/>
                <a:gd name="connsiteX6" fmla="*/ 866530 w 977035"/>
                <a:gd name="connsiteY6" fmla="*/ 633339 h 862736"/>
                <a:gd name="connsiteX7" fmla="*/ 911240 w 977035"/>
                <a:gd name="connsiteY7" fmla="*/ 697550 h 862736"/>
                <a:gd name="connsiteX8" fmla="*/ 911539 w 977035"/>
                <a:gd name="connsiteY8" fmla="*/ 697804 h 862736"/>
                <a:gd name="connsiteX9" fmla="*/ 965685 w 977035"/>
                <a:gd name="connsiteY9" fmla="*/ 844470 h 862736"/>
                <a:gd name="connsiteX10" fmla="*/ 811869 w 977035"/>
                <a:gd name="connsiteY10" fmla="*/ 816498 h 862736"/>
                <a:gd name="connsiteX11" fmla="*/ 811564 w 977035"/>
                <a:gd name="connsiteY11" fmla="*/ 816244 h 862736"/>
                <a:gd name="connsiteX12" fmla="*/ 740590 w 977035"/>
                <a:gd name="connsiteY12" fmla="*/ 783313 h 862736"/>
                <a:gd name="connsiteX13" fmla="*/ 439708 w 977035"/>
                <a:gd name="connsiteY13" fmla="*/ 738120 h 862736"/>
                <a:gd name="connsiteX14" fmla="*/ 62594 w 977035"/>
                <a:gd name="connsiteY14" fmla="*/ 421439 h 862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77035" h="862736">
                  <a:moveTo>
                    <a:pt x="62594" y="421439"/>
                  </a:moveTo>
                  <a:lnTo>
                    <a:pt x="4841" y="248808"/>
                  </a:lnTo>
                  <a:cubicBezTo>
                    <a:pt x="-23124" y="165235"/>
                    <a:pt x="76279" y="97589"/>
                    <a:pt x="143766" y="154263"/>
                  </a:cubicBezTo>
                  <a:cubicBezTo>
                    <a:pt x="76279" y="97589"/>
                    <a:pt x="125720" y="-12012"/>
                    <a:pt x="212874" y="1075"/>
                  </a:cubicBezTo>
                  <a:lnTo>
                    <a:pt x="392883" y="28114"/>
                  </a:lnTo>
                  <a:cubicBezTo>
                    <a:pt x="568105" y="54434"/>
                    <a:pt x="713781" y="176767"/>
                    <a:pt x="769997" y="344801"/>
                  </a:cubicBezTo>
                  <a:lnTo>
                    <a:pt x="866530" y="633339"/>
                  </a:lnTo>
                  <a:cubicBezTo>
                    <a:pt x="874975" y="658586"/>
                    <a:pt x="890825" y="680468"/>
                    <a:pt x="911240" y="697550"/>
                  </a:cubicBezTo>
                  <a:cubicBezTo>
                    <a:pt x="911342" y="697639"/>
                    <a:pt x="911443" y="697721"/>
                    <a:pt x="911539" y="697804"/>
                  </a:cubicBezTo>
                  <a:cubicBezTo>
                    <a:pt x="968962" y="746032"/>
                    <a:pt x="993206" y="811697"/>
                    <a:pt x="965685" y="844470"/>
                  </a:cubicBezTo>
                  <a:cubicBezTo>
                    <a:pt x="938158" y="877242"/>
                    <a:pt x="869292" y="864720"/>
                    <a:pt x="811869" y="816498"/>
                  </a:cubicBezTo>
                  <a:cubicBezTo>
                    <a:pt x="811767" y="816409"/>
                    <a:pt x="811666" y="816333"/>
                    <a:pt x="811564" y="816244"/>
                  </a:cubicBezTo>
                  <a:cubicBezTo>
                    <a:pt x="791212" y="799093"/>
                    <a:pt x="766917" y="787269"/>
                    <a:pt x="740590" y="783313"/>
                  </a:cubicBezTo>
                  <a:lnTo>
                    <a:pt x="439708" y="738120"/>
                  </a:lnTo>
                  <a:cubicBezTo>
                    <a:pt x="264486" y="711799"/>
                    <a:pt x="118811" y="589467"/>
                    <a:pt x="62594" y="421439"/>
                  </a:cubicBezTo>
                </a:path>
              </a:pathLst>
            </a:custGeom>
            <a:solidFill>
              <a:srgbClr val="00854F"/>
            </a:solidFill>
            <a:ln w="6338" cap="flat">
              <a:noFill/>
              <a:prstDash val="solid"/>
              <a:miter/>
            </a:ln>
          </p:spPr>
          <p:txBody>
            <a:bodyPr rtlCol="0" anchor="ctr"/>
            <a:lstStyle/>
            <a:p>
              <a:endParaRPr lang="fi-FI"/>
            </a:p>
          </p:txBody>
        </p:sp>
        <p:sp>
          <p:nvSpPr>
            <p:cNvPr id="35" name="Freeform 34">
              <a:extLst>
                <a:ext uri="{FF2B5EF4-FFF2-40B4-BE49-F238E27FC236}">
                  <a16:creationId xmlns:a16="http://schemas.microsoft.com/office/drawing/2014/main" id="{E7DD826F-1F92-8C8A-02B2-0FC2EAEE6CAC}"/>
                </a:ext>
              </a:extLst>
            </p:cNvPr>
            <p:cNvSpPr/>
            <p:nvPr/>
          </p:nvSpPr>
          <p:spPr>
            <a:xfrm>
              <a:off x="9288507" y="4641219"/>
              <a:ext cx="821031" cy="497257"/>
            </a:xfrm>
            <a:custGeom>
              <a:avLst/>
              <a:gdLst>
                <a:gd name="connsiteX0" fmla="*/ 217 w 821031"/>
                <a:gd name="connsiteY0" fmla="*/ 497257 h 497257"/>
                <a:gd name="connsiteX1" fmla="*/ 468568 w 821031"/>
                <a:gd name="connsiteY1" fmla="*/ 217 h 497257"/>
                <a:gd name="connsiteX2" fmla="*/ 821031 w 821031"/>
                <a:gd name="connsiteY2" fmla="*/ 138120 h 497257"/>
              </a:gdLst>
              <a:ahLst/>
              <a:cxnLst>
                <a:cxn ang="0">
                  <a:pos x="connsiteX0" y="connsiteY0"/>
                </a:cxn>
                <a:cxn ang="0">
                  <a:pos x="connsiteX1" y="connsiteY1"/>
                </a:cxn>
                <a:cxn ang="0">
                  <a:pos x="connsiteX2" y="connsiteY2"/>
                </a:cxn>
              </a:cxnLst>
              <a:rect l="l" t="t" r="r" b="b"/>
              <a:pathLst>
                <a:path w="821031" h="497257">
                  <a:moveTo>
                    <a:pt x="217" y="497257"/>
                  </a:moveTo>
                  <a:cubicBezTo>
                    <a:pt x="-7707" y="230671"/>
                    <a:pt x="201982" y="8142"/>
                    <a:pt x="468568" y="217"/>
                  </a:cubicBezTo>
                  <a:cubicBezTo>
                    <a:pt x="605322" y="-3847"/>
                    <a:pt x="730480" y="49353"/>
                    <a:pt x="821031" y="138120"/>
                  </a:cubicBezTo>
                </a:path>
              </a:pathLst>
            </a:custGeom>
            <a:noFill/>
            <a:ln w="119661" cap="rnd">
              <a:solidFill>
                <a:srgbClr val="00854F"/>
              </a:solidFill>
              <a:prstDash val="solid"/>
              <a:round/>
            </a:ln>
          </p:spPr>
          <p:txBody>
            <a:bodyPr rtlCol="0" anchor="ctr"/>
            <a:lstStyle/>
            <a:p>
              <a:endParaRPr lang="fi-FI"/>
            </a:p>
          </p:txBody>
        </p:sp>
        <p:sp>
          <p:nvSpPr>
            <p:cNvPr id="36" name="Freeform 35">
              <a:extLst>
                <a:ext uri="{FF2B5EF4-FFF2-40B4-BE49-F238E27FC236}">
                  <a16:creationId xmlns:a16="http://schemas.microsoft.com/office/drawing/2014/main" id="{A4671783-5806-7017-4151-E1DBDEB93410}"/>
                </a:ext>
              </a:extLst>
            </p:cNvPr>
            <p:cNvSpPr/>
            <p:nvPr/>
          </p:nvSpPr>
          <p:spPr>
            <a:xfrm>
              <a:off x="10109538" y="4779340"/>
              <a:ext cx="144576" cy="330441"/>
            </a:xfrm>
            <a:custGeom>
              <a:avLst/>
              <a:gdLst>
                <a:gd name="connsiteX0" fmla="*/ 0 w 144576"/>
                <a:gd name="connsiteY0" fmla="*/ 0 h 330441"/>
                <a:gd name="connsiteX1" fmla="*/ 144577 w 144576"/>
                <a:gd name="connsiteY1" fmla="*/ 330441 h 330441"/>
              </a:gdLst>
              <a:ahLst/>
              <a:cxnLst>
                <a:cxn ang="0">
                  <a:pos x="connsiteX0" y="connsiteY0"/>
                </a:cxn>
                <a:cxn ang="0">
                  <a:pos x="connsiteX1" y="connsiteY1"/>
                </a:cxn>
              </a:cxnLst>
              <a:rect l="l" t="t" r="r" b="b"/>
              <a:pathLst>
                <a:path w="144576" h="330441">
                  <a:moveTo>
                    <a:pt x="0" y="0"/>
                  </a:moveTo>
                  <a:cubicBezTo>
                    <a:pt x="85960" y="84277"/>
                    <a:pt x="140716" y="200616"/>
                    <a:pt x="144577" y="330441"/>
                  </a:cubicBezTo>
                </a:path>
              </a:pathLst>
            </a:custGeom>
            <a:noFill/>
            <a:ln w="296824" cap="rnd">
              <a:solidFill>
                <a:srgbClr val="00854F"/>
              </a:solidFill>
              <a:prstDash val="solid"/>
              <a:round/>
            </a:ln>
          </p:spPr>
          <p:txBody>
            <a:bodyPr rtlCol="0" anchor="ctr"/>
            <a:lstStyle/>
            <a:p>
              <a:endParaRPr lang="fi-FI"/>
            </a:p>
          </p:txBody>
        </p:sp>
        <p:sp>
          <p:nvSpPr>
            <p:cNvPr id="37" name="Freeform 36">
              <a:extLst>
                <a:ext uri="{FF2B5EF4-FFF2-40B4-BE49-F238E27FC236}">
                  <a16:creationId xmlns:a16="http://schemas.microsoft.com/office/drawing/2014/main" id="{A92DDC73-E098-2DE3-B28C-C465EB9E8426}"/>
                </a:ext>
              </a:extLst>
            </p:cNvPr>
            <p:cNvSpPr/>
            <p:nvPr/>
          </p:nvSpPr>
          <p:spPr>
            <a:xfrm>
              <a:off x="10294006" y="5023446"/>
              <a:ext cx="280483" cy="543179"/>
            </a:xfrm>
            <a:custGeom>
              <a:avLst/>
              <a:gdLst>
                <a:gd name="connsiteX0" fmla="*/ 13 w 280483"/>
                <a:gd name="connsiteY0" fmla="*/ 541128 h 543179"/>
                <a:gd name="connsiteX1" fmla="*/ 278511 w 280483"/>
                <a:gd name="connsiteY1" fmla="*/ 325444 h 543179"/>
                <a:gd name="connsiteX2" fmla="*/ 129908 w 280483"/>
                <a:gd name="connsiteY2" fmla="*/ 65837 h 543179"/>
                <a:gd name="connsiteX3" fmla="*/ 115614 w 280483"/>
                <a:gd name="connsiteY3" fmla="*/ 46889 h 543179"/>
                <a:gd name="connsiteX4" fmla="*/ 68078 w 280483"/>
                <a:gd name="connsiteY4" fmla="*/ 0 h 543179"/>
                <a:gd name="connsiteX5" fmla="*/ 68072 w 280483"/>
                <a:gd name="connsiteY5" fmla="*/ 0 h 543179"/>
                <a:gd name="connsiteX6" fmla="*/ 62097 w 280483"/>
                <a:gd name="connsiteY6" fmla="*/ 47511 h 543179"/>
                <a:gd name="connsiteX7" fmla="*/ 54400 w 280483"/>
                <a:gd name="connsiteY7" fmla="*/ 108680 h 543179"/>
                <a:gd name="connsiteX8" fmla="*/ 0 w 280483"/>
                <a:gd name="connsiteY8" fmla="*/ 541109 h 543179"/>
                <a:gd name="connsiteX9" fmla="*/ 13 w 280483"/>
                <a:gd name="connsiteY9" fmla="*/ 541128 h 543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0483" h="543179">
                  <a:moveTo>
                    <a:pt x="13" y="541128"/>
                  </a:moveTo>
                  <a:cubicBezTo>
                    <a:pt x="136569" y="558654"/>
                    <a:pt x="261341" y="461969"/>
                    <a:pt x="278511" y="325444"/>
                  </a:cubicBezTo>
                  <a:cubicBezTo>
                    <a:pt x="292678" y="212858"/>
                    <a:pt x="229222" y="108452"/>
                    <a:pt x="129908" y="65837"/>
                  </a:cubicBezTo>
                  <a:cubicBezTo>
                    <a:pt x="122136" y="62503"/>
                    <a:pt x="116764" y="55270"/>
                    <a:pt x="115614" y="46889"/>
                  </a:cubicBezTo>
                  <a:cubicBezTo>
                    <a:pt x="112332" y="22879"/>
                    <a:pt x="93288" y="3105"/>
                    <a:pt x="68078" y="0"/>
                  </a:cubicBezTo>
                  <a:lnTo>
                    <a:pt x="68072" y="0"/>
                  </a:lnTo>
                  <a:cubicBezTo>
                    <a:pt x="68072" y="0"/>
                    <a:pt x="62097" y="47511"/>
                    <a:pt x="62097" y="47511"/>
                  </a:cubicBezTo>
                  <a:lnTo>
                    <a:pt x="54400" y="108680"/>
                  </a:lnTo>
                  <a:lnTo>
                    <a:pt x="0" y="541109"/>
                  </a:lnTo>
                  <a:cubicBezTo>
                    <a:pt x="0" y="541109"/>
                    <a:pt x="0" y="541122"/>
                    <a:pt x="13" y="541128"/>
                  </a:cubicBezTo>
                </a:path>
              </a:pathLst>
            </a:custGeom>
            <a:solidFill>
              <a:srgbClr val="F5D445"/>
            </a:solidFill>
            <a:ln w="6338" cap="flat">
              <a:noFill/>
              <a:prstDash val="solid"/>
              <a:miter/>
            </a:ln>
          </p:spPr>
          <p:txBody>
            <a:bodyPr rtlCol="0" anchor="ctr"/>
            <a:lstStyle/>
            <a:p>
              <a:endParaRPr lang="fi-FI"/>
            </a:p>
          </p:txBody>
        </p:sp>
        <p:sp>
          <p:nvSpPr>
            <p:cNvPr id="38" name="Freeform 37">
              <a:extLst>
                <a:ext uri="{FF2B5EF4-FFF2-40B4-BE49-F238E27FC236}">
                  <a16:creationId xmlns:a16="http://schemas.microsoft.com/office/drawing/2014/main" id="{604FE119-7B31-20F0-324D-708B011B2547}"/>
                </a:ext>
              </a:extLst>
            </p:cNvPr>
            <p:cNvSpPr/>
            <p:nvPr/>
          </p:nvSpPr>
          <p:spPr>
            <a:xfrm>
              <a:off x="10075199" y="5083079"/>
              <a:ext cx="401236" cy="483993"/>
            </a:xfrm>
            <a:custGeom>
              <a:avLst/>
              <a:gdLst>
                <a:gd name="connsiteX0" fmla="*/ 51815 w 401236"/>
                <a:gd name="connsiteY0" fmla="*/ 387204 h 483993"/>
                <a:gd name="connsiteX1" fmla="*/ 401236 w 401236"/>
                <a:gd name="connsiteY1" fmla="*/ 431762 h 483993"/>
                <a:gd name="connsiteX2" fmla="*/ 401236 w 401236"/>
                <a:gd name="connsiteY2" fmla="*/ 431736 h 483993"/>
                <a:gd name="connsiteX3" fmla="*/ 134949 w 401236"/>
                <a:gd name="connsiteY3" fmla="*/ 86709 h 483993"/>
                <a:gd name="connsiteX4" fmla="*/ 97274 w 401236"/>
                <a:gd name="connsiteY4" fmla="*/ 37903 h 483993"/>
                <a:gd name="connsiteX5" fmla="*/ 68026 w 401236"/>
                <a:gd name="connsiteY5" fmla="*/ 0 h 483993"/>
                <a:gd name="connsiteX6" fmla="*/ 68026 w 401236"/>
                <a:gd name="connsiteY6" fmla="*/ 0 h 483993"/>
                <a:gd name="connsiteX7" fmla="*/ 50856 w 401236"/>
                <a:gd name="connsiteY7" fmla="*/ 64522 h 483993"/>
                <a:gd name="connsiteX8" fmla="*/ 48151 w 401236"/>
                <a:gd name="connsiteY8" fmla="*/ 88100 h 483993"/>
                <a:gd name="connsiteX9" fmla="*/ 51815 w 401236"/>
                <a:gd name="connsiteY9" fmla="*/ 387204 h 483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1236" h="483993">
                  <a:moveTo>
                    <a:pt x="51815" y="387204"/>
                  </a:moveTo>
                  <a:cubicBezTo>
                    <a:pt x="135882" y="496138"/>
                    <a:pt x="292454" y="516153"/>
                    <a:pt x="401236" y="431762"/>
                  </a:cubicBezTo>
                  <a:cubicBezTo>
                    <a:pt x="401236" y="431756"/>
                    <a:pt x="401236" y="431743"/>
                    <a:pt x="401236" y="431736"/>
                  </a:cubicBezTo>
                  <a:lnTo>
                    <a:pt x="134949" y="86709"/>
                  </a:lnTo>
                  <a:lnTo>
                    <a:pt x="97274" y="37903"/>
                  </a:lnTo>
                  <a:lnTo>
                    <a:pt x="68026" y="0"/>
                  </a:lnTo>
                  <a:lnTo>
                    <a:pt x="68026" y="0"/>
                  </a:lnTo>
                  <a:cubicBezTo>
                    <a:pt x="47878" y="15462"/>
                    <a:pt x="41496" y="42164"/>
                    <a:pt x="50856" y="64522"/>
                  </a:cubicBezTo>
                  <a:cubicBezTo>
                    <a:pt x="54113" y="72327"/>
                    <a:pt x="53155" y="81280"/>
                    <a:pt x="48151" y="88100"/>
                  </a:cubicBezTo>
                  <a:cubicBezTo>
                    <a:pt x="-15800" y="175216"/>
                    <a:pt x="-17515" y="297377"/>
                    <a:pt x="51815" y="387204"/>
                  </a:cubicBezTo>
                </a:path>
              </a:pathLst>
            </a:custGeom>
            <a:solidFill>
              <a:srgbClr val="F5D445"/>
            </a:solidFill>
            <a:ln w="6338" cap="flat">
              <a:noFill/>
              <a:prstDash val="solid"/>
              <a:miter/>
            </a:ln>
          </p:spPr>
          <p:txBody>
            <a:bodyPr rtlCol="0" anchor="ctr"/>
            <a:lstStyle/>
            <a:p>
              <a:endParaRPr lang="fi-FI"/>
            </a:p>
          </p:txBody>
        </p:sp>
        <p:sp>
          <p:nvSpPr>
            <p:cNvPr id="39" name="Freeform 38">
              <a:extLst>
                <a:ext uri="{FF2B5EF4-FFF2-40B4-BE49-F238E27FC236}">
                  <a16:creationId xmlns:a16="http://schemas.microsoft.com/office/drawing/2014/main" id="{37F8BA6F-CAB9-36C0-A53C-40CD46EF8592}"/>
                </a:ext>
              </a:extLst>
            </p:cNvPr>
            <p:cNvSpPr/>
            <p:nvPr/>
          </p:nvSpPr>
          <p:spPr>
            <a:xfrm>
              <a:off x="10117204" y="4955604"/>
              <a:ext cx="294745" cy="294745"/>
            </a:xfrm>
            <a:custGeom>
              <a:avLst/>
              <a:gdLst>
                <a:gd name="connsiteX0" fmla="*/ 4736 w 294745"/>
                <a:gd name="connsiteY0" fmla="*/ 184288 h 294745"/>
                <a:gd name="connsiteX1" fmla="*/ 110457 w 294745"/>
                <a:gd name="connsiteY1" fmla="*/ 4736 h 294745"/>
                <a:gd name="connsiteX2" fmla="*/ 290010 w 294745"/>
                <a:gd name="connsiteY2" fmla="*/ 110463 h 294745"/>
                <a:gd name="connsiteX3" fmla="*/ 184288 w 294745"/>
                <a:gd name="connsiteY3" fmla="*/ 290009 h 294745"/>
                <a:gd name="connsiteX4" fmla="*/ 4736 w 294745"/>
                <a:gd name="connsiteY4" fmla="*/ 184288 h 294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745" h="294745">
                  <a:moveTo>
                    <a:pt x="4736" y="184288"/>
                  </a:moveTo>
                  <a:cubicBezTo>
                    <a:pt x="-15654" y="105510"/>
                    <a:pt x="31685" y="25126"/>
                    <a:pt x="110457" y="4736"/>
                  </a:cubicBezTo>
                  <a:cubicBezTo>
                    <a:pt x="189235" y="-15654"/>
                    <a:pt x="269626" y="31685"/>
                    <a:pt x="290010" y="110463"/>
                  </a:cubicBezTo>
                  <a:cubicBezTo>
                    <a:pt x="310399" y="189235"/>
                    <a:pt x="263066" y="269620"/>
                    <a:pt x="184288" y="290009"/>
                  </a:cubicBezTo>
                  <a:cubicBezTo>
                    <a:pt x="105517" y="310399"/>
                    <a:pt x="25126" y="263066"/>
                    <a:pt x="4736" y="184288"/>
                  </a:cubicBezTo>
                </a:path>
              </a:pathLst>
            </a:custGeom>
            <a:solidFill>
              <a:srgbClr val="F5D445"/>
            </a:solidFill>
            <a:ln w="6338" cap="flat">
              <a:noFill/>
              <a:prstDash val="solid"/>
              <a:miter/>
            </a:ln>
          </p:spPr>
          <p:txBody>
            <a:bodyPr rtlCol="0" anchor="ctr"/>
            <a:lstStyle/>
            <a:p>
              <a:endParaRPr lang="fi-FI"/>
            </a:p>
          </p:txBody>
        </p:sp>
        <p:sp>
          <p:nvSpPr>
            <p:cNvPr id="40" name="Freeform 39">
              <a:extLst>
                <a:ext uri="{FF2B5EF4-FFF2-40B4-BE49-F238E27FC236}">
                  <a16:creationId xmlns:a16="http://schemas.microsoft.com/office/drawing/2014/main" id="{C98864F3-139B-A524-F351-CFF6B3C63551}"/>
                </a:ext>
              </a:extLst>
            </p:cNvPr>
            <p:cNvSpPr/>
            <p:nvPr/>
          </p:nvSpPr>
          <p:spPr>
            <a:xfrm>
              <a:off x="10212706" y="5204256"/>
              <a:ext cx="178739" cy="152387"/>
            </a:xfrm>
            <a:custGeom>
              <a:avLst/>
              <a:gdLst>
                <a:gd name="connsiteX0" fmla="*/ 117520 w 178739"/>
                <a:gd name="connsiteY0" fmla="*/ 152387 h 152387"/>
                <a:gd name="connsiteX1" fmla="*/ 178740 w 178739"/>
                <a:gd name="connsiteY1" fmla="*/ 20485 h 152387"/>
                <a:gd name="connsiteX2" fmla="*/ 79115 w 178739"/>
                <a:gd name="connsiteY2" fmla="*/ 4007 h 152387"/>
                <a:gd name="connsiteX3" fmla="*/ 0 w 178739"/>
                <a:gd name="connsiteY3" fmla="*/ 66745 h 152387"/>
                <a:gd name="connsiteX4" fmla="*/ 117520 w 178739"/>
                <a:gd name="connsiteY4" fmla="*/ 152387 h 152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739" h="152387">
                  <a:moveTo>
                    <a:pt x="117520" y="152387"/>
                  </a:moveTo>
                  <a:cubicBezTo>
                    <a:pt x="119234" y="97181"/>
                    <a:pt x="141821" y="48317"/>
                    <a:pt x="178740" y="20485"/>
                  </a:cubicBezTo>
                  <a:cubicBezTo>
                    <a:pt x="150374" y="1867"/>
                    <a:pt x="114554" y="-5169"/>
                    <a:pt x="79115" y="4007"/>
                  </a:cubicBezTo>
                  <a:cubicBezTo>
                    <a:pt x="43682" y="13176"/>
                    <a:pt x="15773" y="36703"/>
                    <a:pt x="0" y="66745"/>
                  </a:cubicBezTo>
                  <a:cubicBezTo>
                    <a:pt x="45784" y="73165"/>
                    <a:pt x="89237" y="104946"/>
                    <a:pt x="117520" y="152387"/>
                  </a:cubicBezTo>
                </a:path>
              </a:pathLst>
            </a:custGeom>
            <a:solidFill>
              <a:srgbClr val="527066"/>
            </a:solidFill>
            <a:ln w="6338" cap="flat">
              <a:noFill/>
              <a:prstDash val="solid"/>
              <a:miter/>
            </a:ln>
          </p:spPr>
          <p:txBody>
            <a:bodyPr rtlCol="0" anchor="ctr"/>
            <a:lstStyle/>
            <a:p>
              <a:endParaRPr lang="fi-FI"/>
            </a:p>
          </p:txBody>
        </p:sp>
        <p:sp>
          <p:nvSpPr>
            <p:cNvPr id="41" name="Freeform 40">
              <a:extLst>
                <a:ext uri="{FF2B5EF4-FFF2-40B4-BE49-F238E27FC236}">
                  <a16:creationId xmlns:a16="http://schemas.microsoft.com/office/drawing/2014/main" id="{035FCEEF-502F-7EA6-2D33-1AC992149B2F}"/>
                </a:ext>
              </a:extLst>
            </p:cNvPr>
            <p:cNvSpPr/>
            <p:nvPr/>
          </p:nvSpPr>
          <p:spPr>
            <a:xfrm>
              <a:off x="8466069" y="4641219"/>
              <a:ext cx="821024" cy="497257"/>
            </a:xfrm>
            <a:custGeom>
              <a:avLst/>
              <a:gdLst>
                <a:gd name="connsiteX0" fmla="*/ 820807 w 821024"/>
                <a:gd name="connsiteY0" fmla="*/ 497257 h 497257"/>
                <a:gd name="connsiteX1" fmla="*/ 352457 w 821024"/>
                <a:gd name="connsiteY1" fmla="*/ 217 h 497257"/>
                <a:gd name="connsiteX2" fmla="*/ 0 w 821024"/>
                <a:gd name="connsiteY2" fmla="*/ 138120 h 497257"/>
              </a:gdLst>
              <a:ahLst/>
              <a:cxnLst>
                <a:cxn ang="0">
                  <a:pos x="connsiteX0" y="connsiteY0"/>
                </a:cxn>
                <a:cxn ang="0">
                  <a:pos x="connsiteX1" y="connsiteY1"/>
                </a:cxn>
                <a:cxn ang="0">
                  <a:pos x="connsiteX2" y="connsiteY2"/>
                </a:cxn>
              </a:cxnLst>
              <a:rect l="l" t="t" r="r" b="b"/>
              <a:pathLst>
                <a:path w="821024" h="497257">
                  <a:moveTo>
                    <a:pt x="820807" y="497257"/>
                  </a:moveTo>
                  <a:cubicBezTo>
                    <a:pt x="828732" y="230671"/>
                    <a:pt x="619042" y="8142"/>
                    <a:pt x="352457" y="217"/>
                  </a:cubicBezTo>
                  <a:cubicBezTo>
                    <a:pt x="215703" y="-3847"/>
                    <a:pt x="90545" y="49353"/>
                    <a:pt x="0" y="138120"/>
                  </a:cubicBezTo>
                </a:path>
              </a:pathLst>
            </a:custGeom>
            <a:noFill/>
            <a:ln w="119661" cap="rnd">
              <a:solidFill>
                <a:srgbClr val="00854F"/>
              </a:solidFill>
              <a:prstDash val="solid"/>
              <a:round/>
            </a:ln>
          </p:spPr>
          <p:txBody>
            <a:bodyPr rtlCol="0" anchor="ctr"/>
            <a:lstStyle/>
            <a:p>
              <a:endParaRPr lang="fi-FI"/>
            </a:p>
          </p:txBody>
        </p:sp>
        <p:sp>
          <p:nvSpPr>
            <p:cNvPr id="42" name="Freeform 41">
              <a:extLst>
                <a:ext uri="{FF2B5EF4-FFF2-40B4-BE49-F238E27FC236}">
                  <a16:creationId xmlns:a16="http://schemas.microsoft.com/office/drawing/2014/main" id="{D54B61A0-B6C5-7017-4A08-AB772A68F83C}"/>
                </a:ext>
              </a:extLst>
            </p:cNvPr>
            <p:cNvSpPr/>
            <p:nvPr/>
          </p:nvSpPr>
          <p:spPr>
            <a:xfrm>
              <a:off x="8321486" y="4779340"/>
              <a:ext cx="144583" cy="330441"/>
            </a:xfrm>
            <a:custGeom>
              <a:avLst/>
              <a:gdLst>
                <a:gd name="connsiteX0" fmla="*/ 144583 w 144583"/>
                <a:gd name="connsiteY0" fmla="*/ 0 h 330441"/>
                <a:gd name="connsiteX1" fmla="*/ 0 w 144583"/>
                <a:gd name="connsiteY1" fmla="*/ 330441 h 330441"/>
              </a:gdLst>
              <a:ahLst/>
              <a:cxnLst>
                <a:cxn ang="0">
                  <a:pos x="connsiteX0" y="connsiteY0"/>
                </a:cxn>
                <a:cxn ang="0">
                  <a:pos x="connsiteX1" y="connsiteY1"/>
                </a:cxn>
              </a:cxnLst>
              <a:rect l="l" t="t" r="r" b="b"/>
              <a:pathLst>
                <a:path w="144583" h="330441">
                  <a:moveTo>
                    <a:pt x="144583" y="0"/>
                  </a:moveTo>
                  <a:cubicBezTo>
                    <a:pt x="58617" y="84277"/>
                    <a:pt x="3861" y="200616"/>
                    <a:pt x="0" y="330441"/>
                  </a:cubicBezTo>
                </a:path>
              </a:pathLst>
            </a:custGeom>
            <a:noFill/>
            <a:ln w="296824" cap="rnd">
              <a:solidFill>
                <a:srgbClr val="00854F"/>
              </a:solidFill>
              <a:prstDash val="solid"/>
              <a:round/>
            </a:ln>
          </p:spPr>
          <p:txBody>
            <a:bodyPr rtlCol="0" anchor="ctr"/>
            <a:lstStyle/>
            <a:p>
              <a:endParaRPr lang="fi-FI"/>
            </a:p>
          </p:txBody>
        </p:sp>
        <p:sp>
          <p:nvSpPr>
            <p:cNvPr id="43" name="Freeform 42">
              <a:extLst>
                <a:ext uri="{FF2B5EF4-FFF2-40B4-BE49-F238E27FC236}">
                  <a16:creationId xmlns:a16="http://schemas.microsoft.com/office/drawing/2014/main" id="{6209FAC6-97FE-2275-6CF2-224CB0A3347A}"/>
                </a:ext>
              </a:extLst>
            </p:cNvPr>
            <p:cNvSpPr/>
            <p:nvPr/>
          </p:nvSpPr>
          <p:spPr>
            <a:xfrm>
              <a:off x="8001107" y="5023446"/>
              <a:ext cx="280487" cy="543179"/>
            </a:xfrm>
            <a:custGeom>
              <a:avLst/>
              <a:gdLst>
                <a:gd name="connsiteX0" fmla="*/ 280475 w 280487"/>
                <a:gd name="connsiteY0" fmla="*/ 541128 h 543179"/>
                <a:gd name="connsiteX1" fmla="*/ 1971 w 280487"/>
                <a:gd name="connsiteY1" fmla="*/ 325444 h 543179"/>
                <a:gd name="connsiteX2" fmla="*/ 150573 w 280487"/>
                <a:gd name="connsiteY2" fmla="*/ 65837 h 543179"/>
                <a:gd name="connsiteX3" fmla="*/ 164867 w 280487"/>
                <a:gd name="connsiteY3" fmla="*/ 46889 h 543179"/>
                <a:gd name="connsiteX4" fmla="*/ 212410 w 280487"/>
                <a:gd name="connsiteY4" fmla="*/ 0 h 543179"/>
                <a:gd name="connsiteX5" fmla="*/ 212416 w 280487"/>
                <a:gd name="connsiteY5" fmla="*/ 0 h 543179"/>
                <a:gd name="connsiteX6" fmla="*/ 218391 w 280487"/>
                <a:gd name="connsiteY6" fmla="*/ 47511 h 543179"/>
                <a:gd name="connsiteX7" fmla="*/ 226087 w 280487"/>
                <a:gd name="connsiteY7" fmla="*/ 108680 h 543179"/>
                <a:gd name="connsiteX8" fmla="*/ 280488 w 280487"/>
                <a:gd name="connsiteY8" fmla="*/ 541109 h 543179"/>
                <a:gd name="connsiteX9" fmla="*/ 280475 w 280487"/>
                <a:gd name="connsiteY9" fmla="*/ 541128 h 543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0487" h="543179">
                  <a:moveTo>
                    <a:pt x="280475" y="541128"/>
                  </a:moveTo>
                  <a:cubicBezTo>
                    <a:pt x="143912" y="558654"/>
                    <a:pt x="19147" y="461969"/>
                    <a:pt x="1971" y="325444"/>
                  </a:cubicBezTo>
                  <a:cubicBezTo>
                    <a:pt x="-12190" y="212858"/>
                    <a:pt x="51266" y="108452"/>
                    <a:pt x="150573" y="65837"/>
                  </a:cubicBezTo>
                  <a:cubicBezTo>
                    <a:pt x="158352" y="62503"/>
                    <a:pt x="163724" y="55270"/>
                    <a:pt x="164867" y="46889"/>
                  </a:cubicBezTo>
                  <a:cubicBezTo>
                    <a:pt x="168156" y="22879"/>
                    <a:pt x="187200" y="3105"/>
                    <a:pt x="212410" y="0"/>
                  </a:cubicBezTo>
                  <a:lnTo>
                    <a:pt x="212416" y="0"/>
                  </a:lnTo>
                  <a:cubicBezTo>
                    <a:pt x="212416" y="0"/>
                    <a:pt x="218391" y="47511"/>
                    <a:pt x="218391" y="47511"/>
                  </a:cubicBezTo>
                  <a:lnTo>
                    <a:pt x="226087" y="108680"/>
                  </a:lnTo>
                  <a:lnTo>
                    <a:pt x="280488" y="541109"/>
                  </a:lnTo>
                  <a:cubicBezTo>
                    <a:pt x="280488" y="541109"/>
                    <a:pt x="280475" y="541122"/>
                    <a:pt x="280475" y="541128"/>
                  </a:cubicBezTo>
                </a:path>
              </a:pathLst>
            </a:custGeom>
            <a:solidFill>
              <a:srgbClr val="F5D445"/>
            </a:solidFill>
            <a:ln w="6338" cap="flat">
              <a:noFill/>
              <a:prstDash val="solid"/>
              <a:miter/>
            </a:ln>
          </p:spPr>
          <p:txBody>
            <a:bodyPr rtlCol="0" anchor="ctr"/>
            <a:lstStyle/>
            <a:p>
              <a:endParaRPr lang="fi-FI"/>
            </a:p>
          </p:txBody>
        </p:sp>
        <p:sp>
          <p:nvSpPr>
            <p:cNvPr id="44" name="Freeform 43">
              <a:extLst>
                <a:ext uri="{FF2B5EF4-FFF2-40B4-BE49-F238E27FC236}">
                  <a16:creationId xmlns:a16="http://schemas.microsoft.com/office/drawing/2014/main" id="{D97E2897-F0A6-A809-9E30-6B3B23A981B2}"/>
                </a:ext>
              </a:extLst>
            </p:cNvPr>
            <p:cNvSpPr/>
            <p:nvPr/>
          </p:nvSpPr>
          <p:spPr>
            <a:xfrm>
              <a:off x="8099172" y="5083079"/>
              <a:ext cx="401236" cy="483993"/>
            </a:xfrm>
            <a:custGeom>
              <a:avLst/>
              <a:gdLst>
                <a:gd name="connsiteX0" fmla="*/ 349422 w 401236"/>
                <a:gd name="connsiteY0" fmla="*/ 387204 h 483993"/>
                <a:gd name="connsiteX1" fmla="*/ 0 w 401236"/>
                <a:gd name="connsiteY1" fmla="*/ 431762 h 483993"/>
                <a:gd name="connsiteX2" fmla="*/ 0 w 401236"/>
                <a:gd name="connsiteY2" fmla="*/ 431736 h 483993"/>
                <a:gd name="connsiteX3" fmla="*/ 266287 w 401236"/>
                <a:gd name="connsiteY3" fmla="*/ 86709 h 483993"/>
                <a:gd name="connsiteX4" fmla="*/ 303955 w 401236"/>
                <a:gd name="connsiteY4" fmla="*/ 37903 h 483993"/>
                <a:gd name="connsiteX5" fmla="*/ 333210 w 401236"/>
                <a:gd name="connsiteY5" fmla="*/ 0 h 483993"/>
                <a:gd name="connsiteX6" fmla="*/ 333210 w 401236"/>
                <a:gd name="connsiteY6" fmla="*/ 0 h 483993"/>
                <a:gd name="connsiteX7" fmla="*/ 350380 w 401236"/>
                <a:gd name="connsiteY7" fmla="*/ 64522 h 483993"/>
                <a:gd name="connsiteX8" fmla="*/ 353085 w 401236"/>
                <a:gd name="connsiteY8" fmla="*/ 88100 h 483993"/>
                <a:gd name="connsiteX9" fmla="*/ 349422 w 401236"/>
                <a:gd name="connsiteY9" fmla="*/ 387204 h 483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1236" h="483993">
                  <a:moveTo>
                    <a:pt x="349422" y="387204"/>
                  </a:moveTo>
                  <a:cubicBezTo>
                    <a:pt x="265347" y="496138"/>
                    <a:pt x="108782" y="516153"/>
                    <a:pt x="0" y="431762"/>
                  </a:cubicBezTo>
                  <a:cubicBezTo>
                    <a:pt x="0" y="431756"/>
                    <a:pt x="0" y="431743"/>
                    <a:pt x="0" y="431736"/>
                  </a:cubicBezTo>
                  <a:lnTo>
                    <a:pt x="266287" y="86709"/>
                  </a:lnTo>
                  <a:lnTo>
                    <a:pt x="303955" y="37903"/>
                  </a:lnTo>
                  <a:lnTo>
                    <a:pt x="333210" y="0"/>
                  </a:lnTo>
                  <a:lnTo>
                    <a:pt x="333210" y="0"/>
                  </a:lnTo>
                  <a:cubicBezTo>
                    <a:pt x="353358" y="15462"/>
                    <a:pt x="359740" y="42164"/>
                    <a:pt x="350380" y="64522"/>
                  </a:cubicBezTo>
                  <a:cubicBezTo>
                    <a:pt x="347116" y="72327"/>
                    <a:pt x="348082" y="81280"/>
                    <a:pt x="353085" y="88100"/>
                  </a:cubicBezTo>
                  <a:cubicBezTo>
                    <a:pt x="417043" y="175216"/>
                    <a:pt x="418744" y="297377"/>
                    <a:pt x="349422" y="387204"/>
                  </a:cubicBezTo>
                </a:path>
              </a:pathLst>
            </a:custGeom>
            <a:solidFill>
              <a:srgbClr val="F5D445"/>
            </a:solidFill>
            <a:ln w="6338" cap="flat">
              <a:noFill/>
              <a:prstDash val="solid"/>
              <a:miter/>
            </a:ln>
          </p:spPr>
          <p:txBody>
            <a:bodyPr rtlCol="0" anchor="ctr"/>
            <a:lstStyle/>
            <a:p>
              <a:endParaRPr lang="fi-FI"/>
            </a:p>
          </p:txBody>
        </p:sp>
        <p:sp>
          <p:nvSpPr>
            <p:cNvPr id="45" name="Freeform 44">
              <a:extLst>
                <a:ext uri="{FF2B5EF4-FFF2-40B4-BE49-F238E27FC236}">
                  <a16:creationId xmlns:a16="http://schemas.microsoft.com/office/drawing/2014/main" id="{2BEC2C54-7707-45A8-3D4A-9F1D4DAD985A}"/>
                </a:ext>
              </a:extLst>
            </p:cNvPr>
            <p:cNvSpPr/>
            <p:nvPr/>
          </p:nvSpPr>
          <p:spPr>
            <a:xfrm>
              <a:off x="8163651" y="4955604"/>
              <a:ext cx="294745" cy="294745"/>
            </a:xfrm>
            <a:custGeom>
              <a:avLst/>
              <a:gdLst>
                <a:gd name="connsiteX0" fmla="*/ 290010 w 294745"/>
                <a:gd name="connsiteY0" fmla="*/ 184288 h 294745"/>
                <a:gd name="connsiteX1" fmla="*/ 184289 w 294745"/>
                <a:gd name="connsiteY1" fmla="*/ 4736 h 294745"/>
                <a:gd name="connsiteX2" fmla="*/ 4736 w 294745"/>
                <a:gd name="connsiteY2" fmla="*/ 110463 h 294745"/>
                <a:gd name="connsiteX3" fmla="*/ 110457 w 294745"/>
                <a:gd name="connsiteY3" fmla="*/ 290009 h 294745"/>
                <a:gd name="connsiteX4" fmla="*/ 290010 w 294745"/>
                <a:gd name="connsiteY4" fmla="*/ 184288 h 294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745" h="294745">
                  <a:moveTo>
                    <a:pt x="290010" y="184288"/>
                  </a:moveTo>
                  <a:cubicBezTo>
                    <a:pt x="310400" y="105510"/>
                    <a:pt x="263061" y="25126"/>
                    <a:pt x="184289" y="4736"/>
                  </a:cubicBezTo>
                  <a:cubicBezTo>
                    <a:pt x="105511" y="-15654"/>
                    <a:pt x="25120" y="31685"/>
                    <a:pt x="4736" y="110463"/>
                  </a:cubicBezTo>
                  <a:cubicBezTo>
                    <a:pt x="-15654" y="189235"/>
                    <a:pt x="31679" y="269620"/>
                    <a:pt x="110457" y="290009"/>
                  </a:cubicBezTo>
                  <a:cubicBezTo>
                    <a:pt x="189235" y="310399"/>
                    <a:pt x="269626" y="263066"/>
                    <a:pt x="290010" y="184288"/>
                  </a:cubicBezTo>
                </a:path>
              </a:pathLst>
            </a:custGeom>
            <a:solidFill>
              <a:srgbClr val="F5D445"/>
            </a:solidFill>
            <a:ln w="6338" cap="flat">
              <a:noFill/>
              <a:prstDash val="solid"/>
              <a:miter/>
            </a:ln>
          </p:spPr>
          <p:txBody>
            <a:bodyPr rtlCol="0" anchor="ctr"/>
            <a:lstStyle/>
            <a:p>
              <a:endParaRPr lang="fi-FI"/>
            </a:p>
          </p:txBody>
        </p:sp>
        <p:sp>
          <p:nvSpPr>
            <p:cNvPr id="46" name="Freeform 45">
              <a:extLst>
                <a:ext uri="{FF2B5EF4-FFF2-40B4-BE49-F238E27FC236}">
                  <a16:creationId xmlns:a16="http://schemas.microsoft.com/office/drawing/2014/main" id="{7E8C0562-1ECF-4DC3-4AAD-BF22C825C2A0}"/>
                </a:ext>
              </a:extLst>
            </p:cNvPr>
            <p:cNvSpPr/>
            <p:nvPr/>
          </p:nvSpPr>
          <p:spPr>
            <a:xfrm>
              <a:off x="8184148" y="5204256"/>
              <a:ext cx="178746" cy="152387"/>
            </a:xfrm>
            <a:custGeom>
              <a:avLst/>
              <a:gdLst>
                <a:gd name="connsiteX0" fmla="*/ 61227 w 178746"/>
                <a:gd name="connsiteY0" fmla="*/ 152387 h 152387"/>
                <a:gd name="connsiteX1" fmla="*/ 0 w 178746"/>
                <a:gd name="connsiteY1" fmla="*/ 20485 h 152387"/>
                <a:gd name="connsiteX2" fmla="*/ 99625 w 178746"/>
                <a:gd name="connsiteY2" fmla="*/ 4007 h 152387"/>
                <a:gd name="connsiteX3" fmla="*/ 178746 w 178746"/>
                <a:gd name="connsiteY3" fmla="*/ 66745 h 152387"/>
                <a:gd name="connsiteX4" fmla="*/ 61227 w 178746"/>
                <a:gd name="connsiteY4" fmla="*/ 152387 h 152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746" h="152387">
                  <a:moveTo>
                    <a:pt x="61227" y="152387"/>
                  </a:moveTo>
                  <a:cubicBezTo>
                    <a:pt x="59512" y="97181"/>
                    <a:pt x="36932" y="48317"/>
                    <a:pt x="0" y="20485"/>
                  </a:cubicBezTo>
                  <a:cubicBezTo>
                    <a:pt x="28372" y="1867"/>
                    <a:pt x="64192" y="-5169"/>
                    <a:pt x="99625" y="4007"/>
                  </a:cubicBezTo>
                  <a:cubicBezTo>
                    <a:pt x="135064" y="13176"/>
                    <a:pt x="162973" y="36703"/>
                    <a:pt x="178746" y="66745"/>
                  </a:cubicBezTo>
                  <a:cubicBezTo>
                    <a:pt x="132956" y="73165"/>
                    <a:pt x="89510" y="104946"/>
                    <a:pt x="61227" y="152387"/>
                  </a:cubicBezTo>
                </a:path>
              </a:pathLst>
            </a:custGeom>
            <a:solidFill>
              <a:srgbClr val="527066"/>
            </a:solidFill>
            <a:ln w="6338" cap="flat">
              <a:noFill/>
              <a:prstDash val="solid"/>
              <a:miter/>
            </a:ln>
          </p:spPr>
          <p:txBody>
            <a:bodyPr rtlCol="0" anchor="ctr"/>
            <a:lstStyle/>
            <a:p>
              <a:endParaRPr lang="fi-FI"/>
            </a:p>
          </p:txBody>
        </p:sp>
      </p:grpSp>
      <p:grpSp>
        <p:nvGrpSpPr>
          <p:cNvPr id="3" name="Group 2">
            <a:extLst>
              <a:ext uri="{FF2B5EF4-FFF2-40B4-BE49-F238E27FC236}">
                <a16:creationId xmlns:a16="http://schemas.microsoft.com/office/drawing/2014/main" id="{19804901-13FE-84A1-0518-7E67F01D3C1E}"/>
              </a:ext>
              <a:ext uri="{C183D7F6-B498-43B3-948B-1728B52AA6E4}">
                <adec:decorative xmlns:adec="http://schemas.microsoft.com/office/drawing/2017/decorative" val="1"/>
              </a:ext>
            </a:extLst>
          </p:cNvPr>
          <p:cNvGrpSpPr/>
          <p:nvPr userDrawn="1"/>
        </p:nvGrpSpPr>
        <p:grpSpPr>
          <a:xfrm>
            <a:off x="10931525" y="381000"/>
            <a:ext cx="878669" cy="208464"/>
            <a:chOff x="10931525" y="381000"/>
            <a:chExt cx="878669" cy="208464"/>
          </a:xfrm>
        </p:grpSpPr>
        <p:sp>
          <p:nvSpPr>
            <p:cNvPr id="4" name="Vapaamuotoinen: Muoto 8">
              <a:extLst>
                <a:ext uri="{FF2B5EF4-FFF2-40B4-BE49-F238E27FC236}">
                  <a16:creationId xmlns:a16="http://schemas.microsoft.com/office/drawing/2014/main" id="{7F19C11D-84B0-EB95-7F63-EC1CA86B78A8}"/>
                </a:ext>
              </a:extLst>
            </p:cNvPr>
            <p:cNvSpPr/>
            <p:nvPr/>
          </p:nvSpPr>
          <p:spPr>
            <a:xfrm>
              <a:off x="10931525" y="381000"/>
              <a:ext cx="162016" cy="204599"/>
            </a:xfrm>
            <a:custGeom>
              <a:avLst/>
              <a:gdLst>
                <a:gd name="csX0" fmla="*/ 0 w 216236"/>
                <a:gd name="csY0" fmla="*/ 0 h 273069"/>
                <a:gd name="csX1" fmla="*/ 98527 w 216236"/>
                <a:gd name="csY1" fmla="*/ 0 h 273069"/>
                <a:gd name="csX2" fmla="*/ 205169 w 216236"/>
                <a:gd name="csY2" fmla="*/ 82289 h 273069"/>
                <a:gd name="csX3" fmla="*/ 141700 w 216236"/>
                <a:gd name="csY3" fmla="*/ 160146 h 273069"/>
                <a:gd name="csX4" fmla="*/ 148342 w 216236"/>
                <a:gd name="csY4" fmla="*/ 180072 h 273069"/>
                <a:gd name="csX5" fmla="*/ 206648 w 216236"/>
                <a:gd name="csY5" fmla="*/ 229520 h 273069"/>
                <a:gd name="csX6" fmla="*/ 216237 w 216236"/>
                <a:gd name="csY6" fmla="*/ 229520 h 273069"/>
                <a:gd name="csX7" fmla="*/ 216237 w 216236"/>
                <a:gd name="csY7" fmla="*/ 273069 h 273069"/>
                <a:gd name="csX8" fmla="*/ 202953 w 216236"/>
                <a:gd name="csY8" fmla="*/ 273069 h 273069"/>
                <a:gd name="csX9" fmla="*/ 105536 w 216236"/>
                <a:gd name="csY9" fmla="*/ 197420 h 273069"/>
                <a:gd name="csX10" fmla="*/ 94837 w 216236"/>
                <a:gd name="csY10" fmla="*/ 164947 h 273069"/>
                <a:gd name="csX11" fmla="*/ 47230 w 216236"/>
                <a:gd name="csY11" fmla="*/ 164947 h 273069"/>
                <a:gd name="csX12" fmla="*/ 47230 w 216236"/>
                <a:gd name="csY12" fmla="*/ 273069 h 273069"/>
                <a:gd name="csX13" fmla="*/ 0 w 216236"/>
                <a:gd name="csY13" fmla="*/ 273069 h 273069"/>
                <a:gd name="csX14" fmla="*/ 0 w 216236"/>
                <a:gd name="csY14" fmla="*/ 0 h 273069"/>
                <a:gd name="csX15" fmla="*/ 101848 w 216236"/>
                <a:gd name="csY15" fmla="*/ 43909 h 273069"/>
                <a:gd name="csX16" fmla="*/ 47230 w 216236"/>
                <a:gd name="csY16" fmla="*/ 43909 h 273069"/>
                <a:gd name="csX17" fmla="*/ 47230 w 216236"/>
                <a:gd name="csY17" fmla="*/ 121037 h 273069"/>
                <a:gd name="csX18" fmla="*/ 101848 w 216236"/>
                <a:gd name="csY18" fmla="*/ 121037 h 273069"/>
                <a:gd name="csX19" fmla="*/ 155353 w 216236"/>
                <a:gd name="csY19" fmla="*/ 82289 h 273069"/>
                <a:gd name="csX20" fmla="*/ 101848 w 216236"/>
                <a:gd name="csY20" fmla="*/ 43909 h 2730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16236" h="273069">
                  <a:moveTo>
                    <a:pt x="0" y="0"/>
                  </a:moveTo>
                  <a:lnTo>
                    <a:pt x="98527" y="0"/>
                  </a:lnTo>
                  <a:cubicBezTo>
                    <a:pt x="177864" y="0"/>
                    <a:pt x="205169" y="37636"/>
                    <a:pt x="205169" y="82289"/>
                  </a:cubicBezTo>
                  <a:cubicBezTo>
                    <a:pt x="205169" y="117716"/>
                    <a:pt x="188196" y="148711"/>
                    <a:pt x="141700" y="160146"/>
                  </a:cubicBezTo>
                  <a:lnTo>
                    <a:pt x="148342" y="180072"/>
                  </a:lnTo>
                  <a:cubicBezTo>
                    <a:pt x="161626" y="219926"/>
                    <a:pt x="176759" y="229520"/>
                    <a:pt x="206648" y="229520"/>
                  </a:cubicBezTo>
                  <a:lnTo>
                    <a:pt x="216237" y="229520"/>
                  </a:lnTo>
                  <a:lnTo>
                    <a:pt x="216237" y="273069"/>
                  </a:lnTo>
                  <a:lnTo>
                    <a:pt x="202953" y="273069"/>
                  </a:lnTo>
                  <a:cubicBezTo>
                    <a:pt x="156090" y="273069"/>
                    <a:pt x="124359" y="254246"/>
                    <a:pt x="105536" y="197420"/>
                  </a:cubicBezTo>
                  <a:lnTo>
                    <a:pt x="94837" y="164947"/>
                  </a:lnTo>
                  <a:lnTo>
                    <a:pt x="47230" y="164947"/>
                  </a:lnTo>
                  <a:lnTo>
                    <a:pt x="47230" y="273069"/>
                  </a:lnTo>
                  <a:lnTo>
                    <a:pt x="0" y="273069"/>
                  </a:lnTo>
                  <a:lnTo>
                    <a:pt x="0" y="0"/>
                  </a:lnTo>
                  <a:close/>
                  <a:moveTo>
                    <a:pt x="101848" y="43909"/>
                  </a:moveTo>
                  <a:lnTo>
                    <a:pt x="47230" y="43909"/>
                  </a:lnTo>
                  <a:lnTo>
                    <a:pt x="47230" y="121037"/>
                  </a:lnTo>
                  <a:lnTo>
                    <a:pt x="101848" y="121037"/>
                  </a:lnTo>
                  <a:cubicBezTo>
                    <a:pt x="136907" y="121037"/>
                    <a:pt x="155353" y="108121"/>
                    <a:pt x="155353" y="82289"/>
                  </a:cubicBezTo>
                  <a:cubicBezTo>
                    <a:pt x="155353" y="56826"/>
                    <a:pt x="136907" y="43909"/>
                    <a:pt x="101848" y="43909"/>
                  </a:cubicBezTo>
                  <a:close/>
                </a:path>
              </a:pathLst>
            </a:custGeom>
            <a:solidFill>
              <a:schemeClr val="tx2"/>
            </a:solidFill>
            <a:ln w="180" cap="flat">
              <a:noFill/>
              <a:prstDash val="solid"/>
              <a:miter/>
            </a:ln>
          </p:spPr>
          <p:txBody>
            <a:bodyPr/>
            <a:lstStyle/>
            <a:p>
              <a:endParaRPr lang="fi-FI"/>
            </a:p>
          </p:txBody>
        </p:sp>
        <p:sp>
          <p:nvSpPr>
            <p:cNvPr id="5" name="Vapaamuotoinen: Muoto 9">
              <a:extLst>
                <a:ext uri="{FF2B5EF4-FFF2-40B4-BE49-F238E27FC236}">
                  <a16:creationId xmlns:a16="http://schemas.microsoft.com/office/drawing/2014/main" id="{F4B1ECF6-276C-1B49-C236-9E64637AAA33}"/>
                </a:ext>
              </a:extLst>
            </p:cNvPr>
            <p:cNvSpPr/>
            <p:nvPr/>
          </p:nvSpPr>
          <p:spPr>
            <a:xfrm>
              <a:off x="11110137" y="434361"/>
              <a:ext cx="141835" cy="155102"/>
            </a:xfrm>
            <a:custGeom>
              <a:avLst/>
              <a:gdLst>
                <a:gd name="csX0" fmla="*/ 66789 w 189301"/>
                <a:gd name="csY0" fmla="*/ 85979 h 207008"/>
                <a:gd name="csX1" fmla="*/ 120295 w 189301"/>
                <a:gd name="csY1" fmla="*/ 74536 h 207008"/>
                <a:gd name="csX2" fmla="*/ 85612 w 189301"/>
                <a:gd name="csY2" fmla="*/ 40957 h 207008"/>
                <a:gd name="csX3" fmla="*/ 26937 w 189301"/>
                <a:gd name="csY3" fmla="*/ 69005 h 207008"/>
                <a:gd name="csX4" fmla="*/ 0 w 189301"/>
                <a:gd name="csY4" fmla="*/ 38747 h 207008"/>
                <a:gd name="csX5" fmla="*/ 88195 w 189301"/>
                <a:gd name="csY5" fmla="*/ 0 h 207008"/>
                <a:gd name="csX6" fmla="*/ 164949 w 189301"/>
                <a:gd name="csY6" fmla="*/ 84130 h 207008"/>
                <a:gd name="csX7" fmla="*/ 164949 w 189301"/>
                <a:gd name="csY7" fmla="*/ 146495 h 207008"/>
                <a:gd name="csX8" fmla="*/ 178233 w 189301"/>
                <a:gd name="csY8" fmla="*/ 160146 h 207008"/>
                <a:gd name="csX9" fmla="*/ 189302 w 189301"/>
                <a:gd name="csY9" fmla="*/ 160146 h 207008"/>
                <a:gd name="csX10" fmla="*/ 189302 w 189301"/>
                <a:gd name="csY10" fmla="*/ 201847 h 207008"/>
                <a:gd name="csX11" fmla="*/ 167158 w 189301"/>
                <a:gd name="csY11" fmla="*/ 201847 h 207008"/>
                <a:gd name="csX12" fmla="*/ 125833 w 189301"/>
                <a:gd name="csY12" fmla="*/ 179705 h 207008"/>
                <a:gd name="csX13" fmla="*/ 63101 w 189301"/>
                <a:gd name="csY13" fmla="*/ 207009 h 207008"/>
                <a:gd name="csX14" fmla="*/ 0 w 189301"/>
                <a:gd name="csY14" fmla="*/ 148711 h 207008"/>
                <a:gd name="csX15" fmla="*/ 66789 w 189301"/>
                <a:gd name="csY15" fmla="*/ 85979 h 207008"/>
                <a:gd name="csX16" fmla="*/ 46496 w 189301"/>
                <a:gd name="csY16" fmla="*/ 145390 h 207008"/>
                <a:gd name="csX17" fmla="*/ 75280 w 189301"/>
                <a:gd name="csY17" fmla="*/ 169006 h 207008"/>
                <a:gd name="csX18" fmla="*/ 120295 w 189301"/>
                <a:gd name="csY18" fmla="*/ 123246 h 207008"/>
                <a:gd name="csX19" fmla="*/ 120295 w 189301"/>
                <a:gd name="csY19" fmla="*/ 107753 h 207008"/>
                <a:gd name="csX20" fmla="*/ 83027 w 189301"/>
                <a:gd name="csY20" fmla="*/ 115868 h 207008"/>
                <a:gd name="csX21" fmla="*/ 46496 w 189301"/>
                <a:gd name="csY21" fmla="*/ 145390 h 2070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89301" h="207008">
                  <a:moveTo>
                    <a:pt x="66789" y="85979"/>
                  </a:moveTo>
                  <a:lnTo>
                    <a:pt x="120295" y="74536"/>
                  </a:lnTo>
                  <a:cubicBezTo>
                    <a:pt x="118453" y="50184"/>
                    <a:pt x="104802" y="40957"/>
                    <a:pt x="85612" y="40957"/>
                  </a:cubicBezTo>
                  <a:cubicBezTo>
                    <a:pt x="63837" y="40957"/>
                    <a:pt x="45391" y="49448"/>
                    <a:pt x="26937" y="69005"/>
                  </a:cubicBezTo>
                  <a:lnTo>
                    <a:pt x="0" y="38747"/>
                  </a:lnTo>
                  <a:cubicBezTo>
                    <a:pt x="21400" y="15133"/>
                    <a:pt x="52769" y="0"/>
                    <a:pt x="88195" y="0"/>
                  </a:cubicBezTo>
                  <a:cubicBezTo>
                    <a:pt x="132106" y="0"/>
                    <a:pt x="164949" y="25832"/>
                    <a:pt x="164949" y="84130"/>
                  </a:cubicBezTo>
                  <a:lnTo>
                    <a:pt x="164949" y="146495"/>
                  </a:lnTo>
                  <a:cubicBezTo>
                    <a:pt x="164949" y="157199"/>
                    <a:pt x="169006" y="160146"/>
                    <a:pt x="178233" y="160146"/>
                  </a:cubicBezTo>
                  <a:lnTo>
                    <a:pt x="189302" y="160146"/>
                  </a:lnTo>
                  <a:lnTo>
                    <a:pt x="189302" y="201847"/>
                  </a:lnTo>
                  <a:lnTo>
                    <a:pt x="167158" y="201847"/>
                  </a:lnTo>
                  <a:cubicBezTo>
                    <a:pt x="146496" y="201847"/>
                    <a:pt x="132842" y="193363"/>
                    <a:pt x="125833" y="179705"/>
                  </a:cubicBezTo>
                  <a:cubicBezTo>
                    <a:pt x="110332" y="198158"/>
                    <a:pt x="86348" y="207009"/>
                    <a:pt x="63101" y="207009"/>
                  </a:cubicBezTo>
                  <a:cubicBezTo>
                    <a:pt x="26568" y="207009"/>
                    <a:pt x="0" y="183026"/>
                    <a:pt x="0" y="148711"/>
                  </a:cubicBezTo>
                  <a:cubicBezTo>
                    <a:pt x="0" y="114021"/>
                    <a:pt x="26937" y="94462"/>
                    <a:pt x="66789" y="85979"/>
                  </a:cubicBezTo>
                  <a:close/>
                  <a:moveTo>
                    <a:pt x="46496" y="145390"/>
                  </a:moveTo>
                  <a:cubicBezTo>
                    <a:pt x="46496" y="159779"/>
                    <a:pt x="56090" y="169006"/>
                    <a:pt x="75280" y="169006"/>
                  </a:cubicBezTo>
                  <a:cubicBezTo>
                    <a:pt x="100368" y="169006"/>
                    <a:pt x="120295" y="154616"/>
                    <a:pt x="120295" y="123246"/>
                  </a:cubicBezTo>
                  <a:lnTo>
                    <a:pt x="120295" y="107753"/>
                  </a:lnTo>
                  <a:lnTo>
                    <a:pt x="83027" y="115868"/>
                  </a:lnTo>
                  <a:cubicBezTo>
                    <a:pt x="56090" y="121774"/>
                    <a:pt x="46496" y="131737"/>
                    <a:pt x="46496" y="145390"/>
                  </a:cubicBezTo>
                  <a:close/>
                </a:path>
              </a:pathLst>
            </a:custGeom>
            <a:solidFill>
              <a:schemeClr val="tx2"/>
            </a:solidFill>
            <a:ln w="180" cap="flat">
              <a:noFill/>
              <a:prstDash val="solid"/>
              <a:miter/>
            </a:ln>
          </p:spPr>
          <p:txBody>
            <a:bodyPr/>
            <a:lstStyle/>
            <a:p>
              <a:endParaRPr lang="fi-FI"/>
            </a:p>
          </p:txBody>
        </p:sp>
        <p:sp>
          <p:nvSpPr>
            <p:cNvPr id="6" name="Vapaamuotoinen: Muoto 10">
              <a:extLst>
                <a:ext uri="{FF2B5EF4-FFF2-40B4-BE49-F238E27FC236}">
                  <a16:creationId xmlns:a16="http://schemas.microsoft.com/office/drawing/2014/main" id="{FE29E5AD-B605-7EF2-4634-392A5B0ABC31}"/>
                </a:ext>
              </a:extLst>
            </p:cNvPr>
            <p:cNvSpPr/>
            <p:nvPr/>
          </p:nvSpPr>
          <p:spPr>
            <a:xfrm>
              <a:off x="11268010" y="438233"/>
              <a:ext cx="126352" cy="151231"/>
            </a:xfrm>
            <a:custGeom>
              <a:avLst/>
              <a:gdLst>
                <a:gd name="csX0" fmla="*/ 0 w 168637"/>
                <a:gd name="csY0" fmla="*/ 104058 h 201841"/>
                <a:gd name="csX1" fmla="*/ 0 w 168637"/>
                <a:gd name="csY1" fmla="*/ 0 h 201841"/>
                <a:gd name="csX2" fmla="*/ 45022 w 168637"/>
                <a:gd name="csY2" fmla="*/ 0 h 201841"/>
                <a:gd name="csX3" fmla="*/ 45022 w 168637"/>
                <a:gd name="csY3" fmla="*/ 106643 h 201841"/>
                <a:gd name="csX4" fmla="*/ 84132 w 168637"/>
                <a:gd name="csY4" fmla="*/ 159779 h 201841"/>
                <a:gd name="csX5" fmla="*/ 123616 w 168637"/>
                <a:gd name="csY5" fmla="*/ 106643 h 201841"/>
                <a:gd name="csX6" fmla="*/ 123616 w 168637"/>
                <a:gd name="csY6" fmla="*/ 0 h 201841"/>
                <a:gd name="csX7" fmla="*/ 168637 w 168637"/>
                <a:gd name="csY7" fmla="*/ 0 h 201841"/>
                <a:gd name="csX8" fmla="*/ 168637 w 168637"/>
                <a:gd name="csY8" fmla="*/ 104058 h 201841"/>
                <a:gd name="csX9" fmla="*/ 84132 w 168637"/>
                <a:gd name="csY9" fmla="*/ 201841 h 201841"/>
                <a:gd name="csX10" fmla="*/ 0 w 168637"/>
                <a:gd name="csY10" fmla="*/ 104058 h 2018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68637" h="201841">
                  <a:moveTo>
                    <a:pt x="0" y="104058"/>
                  </a:moveTo>
                  <a:lnTo>
                    <a:pt x="0" y="0"/>
                  </a:lnTo>
                  <a:lnTo>
                    <a:pt x="45022" y="0"/>
                  </a:lnTo>
                  <a:lnTo>
                    <a:pt x="45022" y="106643"/>
                  </a:lnTo>
                  <a:cubicBezTo>
                    <a:pt x="45022" y="142063"/>
                    <a:pt x="59042" y="159779"/>
                    <a:pt x="84132" y="159779"/>
                  </a:cubicBezTo>
                  <a:cubicBezTo>
                    <a:pt x="109595" y="159779"/>
                    <a:pt x="123616" y="142063"/>
                    <a:pt x="123616" y="106643"/>
                  </a:cubicBezTo>
                  <a:lnTo>
                    <a:pt x="123616" y="0"/>
                  </a:lnTo>
                  <a:lnTo>
                    <a:pt x="168637" y="0"/>
                  </a:lnTo>
                  <a:lnTo>
                    <a:pt x="168637" y="104058"/>
                  </a:lnTo>
                  <a:cubicBezTo>
                    <a:pt x="168637" y="163838"/>
                    <a:pt x="137643" y="201841"/>
                    <a:pt x="84132" y="201841"/>
                  </a:cubicBezTo>
                  <a:cubicBezTo>
                    <a:pt x="30627" y="201841"/>
                    <a:pt x="0" y="163838"/>
                    <a:pt x="0" y="104058"/>
                  </a:cubicBezTo>
                  <a:close/>
                </a:path>
              </a:pathLst>
            </a:custGeom>
            <a:solidFill>
              <a:schemeClr val="tx2"/>
            </a:solidFill>
            <a:ln w="180" cap="flat">
              <a:noFill/>
              <a:prstDash val="solid"/>
              <a:miter/>
            </a:ln>
          </p:spPr>
          <p:txBody>
            <a:bodyPr/>
            <a:lstStyle/>
            <a:p>
              <a:endParaRPr lang="fi-FI"/>
            </a:p>
          </p:txBody>
        </p:sp>
        <p:sp>
          <p:nvSpPr>
            <p:cNvPr id="8" name="Vapaamuotoinen: Muoto 11">
              <a:extLst>
                <a:ext uri="{FF2B5EF4-FFF2-40B4-BE49-F238E27FC236}">
                  <a16:creationId xmlns:a16="http://schemas.microsoft.com/office/drawing/2014/main" id="{CE718E1C-01BC-C93E-091B-601455F457C2}"/>
                </a:ext>
              </a:extLst>
            </p:cNvPr>
            <p:cNvSpPr/>
            <p:nvPr/>
          </p:nvSpPr>
          <p:spPr>
            <a:xfrm>
              <a:off x="11423670" y="434361"/>
              <a:ext cx="222845" cy="151234"/>
            </a:xfrm>
            <a:custGeom>
              <a:avLst/>
              <a:gdLst>
                <a:gd name="csX0" fmla="*/ 126200 w 297422"/>
                <a:gd name="csY0" fmla="*/ 201847 h 201846"/>
                <a:gd name="csX1" fmla="*/ 126200 w 297422"/>
                <a:gd name="csY1" fmla="*/ 93357 h 201846"/>
                <a:gd name="csX2" fmla="*/ 85981 w 297422"/>
                <a:gd name="csY2" fmla="*/ 41326 h 201846"/>
                <a:gd name="csX3" fmla="*/ 45022 w 297422"/>
                <a:gd name="csY3" fmla="*/ 92621 h 201846"/>
                <a:gd name="csX4" fmla="*/ 45022 w 297422"/>
                <a:gd name="csY4" fmla="*/ 201847 h 201846"/>
                <a:gd name="csX5" fmla="*/ 0 w 297422"/>
                <a:gd name="csY5" fmla="*/ 201847 h 201846"/>
                <a:gd name="csX6" fmla="*/ 0 w 297422"/>
                <a:gd name="csY6" fmla="*/ 5168 h 201846"/>
                <a:gd name="csX7" fmla="*/ 45022 w 297422"/>
                <a:gd name="csY7" fmla="*/ 5168 h 201846"/>
                <a:gd name="csX8" fmla="*/ 45022 w 297422"/>
                <a:gd name="csY8" fmla="*/ 24352 h 201846"/>
                <a:gd name="csX9" fmla="*/ 98896 w 297422"/>
                <a:gd name="csY9" fmla="*/ 0 h 201846"/>
                <a:gd name="csX10" fmla="*/ 159412 w 297422"/>
                <a:gd name="csY10" fmla="*/ 36531 h 201846"/>
                <a:gd name="csX11" fmla="*/ 224360 w 297422"/>
                <a:gd name="csY11" fmla="*/ 0 h 201846"/>
                <a:gd name="csX12" fmla="*/ 297423 w 297422"/>
                <a:gd name="csY12" fmla="*/ 93357 h 201846"/>
                <a:gd name="csX13" fmla="*/ 297423 w 297422"/>
                <a:gd name="csY13" fmla="*/ 201847 h 201846"/>
                <a:gd name="csX14" fmla="*/ 252403 w 297422"/>
                <a:gd name="csY14" fmla="*/ 201847 h 201846"/>
                <a:gd name="csX15" fmla="*/ 252403 w 297422"/>
                <a:gd name="csY15" fmla="*/ 93357 h 201846"/>
                <a:gd name="csX16" fmla="*/ 213285 w 297422"/>
                <a:gd name="csY16" fmla="*/ 41326 h 201846"/>
                <a:gd name="csX17" fmla="*/ 171222 w 297422"/>
                <a:gd name="csY17" fmla="*/ 87084 h 201846"/>
                <a:gd name="csX18" fmla="*/ 171222 w 297422"/>
                <a:gd name="csY18" fmla="*/ 93357 h 201846"/>
                <a:gd name="csX19" fmla="*/ 171222 w 297422"/>
                <a:gd name="csY19" fmla="*/ 201847 h 201846"/>
                <a:gd name="csX20" fmla="*/ 126200 w 297422"/>
                <a:gd name="csY20" fmla="*/ 201847 h 2018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97422" h="201846">
                  <a:moveTo>
                    <a:pt x="126200" y="201847"/>
                  </a:moveTo>
                  <a:lnTo>
                    <a:pt x="126200" y="93357"/>
                  </a:lnTo>
                  <a:cubicBezTo>
                    <a:pt x="126200" y="54610"/>
                    <a:pt x="109228" y="41326"/>
                    <a:pt x="85981" y="41326"/>
                  </a:cubicBezTo>
                  <a:cubicBezTo>
                    <a:pt x="64950" y="41326"/>
                    <a:pt x="45022" y="53872"/>
                    <a:pt x="45022" y="92621"/>
                  </a:cubicBezTo>
                  <a:lnTo>
                    <a:pt x="45022" y="201847"/>
                  </a:lnTo>
                  <a:lnTo>
                    <a:pt x="0" y="201847"/>
                  </a:lnTo>
                  <a:lnTo>
                    <a:pt x="0" y="5168"/>
                  </a:lnTo>
                  <a:lnTo>
                    <a:pt x="45022" y="5168"/>
                  </a:lnTo>
                  <a:lnTo>
                    <a:pt x="45022" y="24352"/>
                  </a:lnTo>
                  <a:cubicBezTo>
                    <a:pt x="58306" y="9594"/>
                    <a:pt x="77490" y="0"/>
                    <a:pt x="98896" y="0"/>
                  </a:cubicBezTo>
                  <a:cubicBezTo>
                    <a:pt x="124728" y="0"/>
                    <a:pt x="146865" y="12179"/>
                    <a:pt x="159412" y="36531"/>
                  </a:cubicBezTo>
                  <a:cubicBezTo>
                    <a:pt x="173433" y="15133"/>
                    <a:pt x="196687" y="0"/>
                    <a:pt x="224360" y="0"/>
                  </a:cubicBezTo>
                  <a:cubicBezTo>
                    <a:pt x="267903" y="0"/>
                    <a:pt x="297423" y="29889"/>
                    <a:pt x="297423" y="93357"/>
                  </a:cubicBezTo>
                  <a:lnTo>
                    <a:pt x="297423" y="201847"/>
                  </a:lnTo>
                  <a:lnTo>
                    <a:pt x="252403" y="201847"/>
                  </a:lnTo>
                  <a:lnTo>
                    <a:pt x="252403" y="93357"/>
                  </a:lnTo>
                  <a:cubicBezTo>
                    <a:pt x="252403" y="54985"/>
                    <a:pt x="237275" y="41326"/>
                    <a:pt x="213285" y="41326"/>
                  </a:cubicBezTo>
                  <a:cubicBezTo>
                    <a:pt x="192623" y="41326"/>
                    <a:pt x="173433" y="54241"/>
                    <a:pt x="171222" y="87084"/>
                  </a:cubicBezTo>
                  <a:lnTo>
                    <a:pt x="171222" y="93357"/>
                  </a:lnTo>
                  <a:lnTo>
                    <a:pt x="171222" y="201847"/>
                  </a:lnTo>
                  <a:lnTo>
                    <a:pt x="126200" y="201847"/>
                  </a:lnTo>
                  <a:close/>
                </a:path>
              </a:pathLst>
            </a:custGeom>
            <a:solidFill>
              <a:schemeClr val="tx2"/>
            </a:solidFill>
            <a:ln w="180" cap="flat">
              <a:noFill/>
              <a:prstDash val="solid"/>
              <a:miter/>
            </a:ln>
          </p:spPr>
          <p:txBody>
            <a:bodyPr/>
            <a:lstStyle/>
            <a:p>
              <a:endParaRPr lang="fi-FI"/>
            </a:p>
          </p:txBody>
        </p:sp>
        <p:sp>
          <p:nvSpPr>
            <p:cNvPr id="9" name="Vapaamuotoinen: Muoto 12">
              <a:extLst>
                <a:ext uri="{FF2B5EF4-FFF2-40B4-BE49-F238E27FC236}">
                  <a16:creationId xmlns:a16="http://schemas.microsoft.com/office/drawing/2014/main" id="{9CCBE7EA-7A2D-9624-B0ED-9F4A1DC5150E}"/>
                </a:ext>
              </a:extLst>
            </p:cNvPr>
            <p:cNvSpPr/>
            <p:nvPr/>
          </p:nvSpPr>
          <p:spPr>
            <a:xfrm>
              <a:off x="11668361" y="434361"/>
              <a:ext cx="141833" cy="155102"/>
            </a:xfrm>
            <a:custGeom>
              <a:avLst/>
              <a:gdLst>
                <a:gd name="csX0" fmla="*/ 66789 w 189299"/>
                <a:gd name="csY0" fmla="*/ 85979 h 207008"/>
                <a:gd name="csX1" fmla="*/ 120295 w 189299"/>
                <a:gd name="csY1" fmla="*/ 74536 h 207008"/>
                <a:gd name="csX2" fmla="*/ 85610 w 189299"/>
                <a:gd name="csY2" fmla="*/ 40957 h 207008"/>
                <a:gd name="csX3" fmla="*/ 26935 w 189299"/>
                <a:gd name="csY3" fmla="*/ 69005 h 207008"/>
                <a:gd name="csX4" fmla="*/ 0 w 189299"/>
                <a:gd name="csY4" fmla="*/ 38747 h 207008"/>
                <a:gd name="csX5" fmla="*/ 88188 w 189299"/>
                <a:gd name="csY5" fmla="*/ 0 h 207008"/>
                <a:gd name="csX6" fmla="*/ 164948 w 189299"/>
                <a:gd name="csY6" fmla="*/ 84130 h 207008"/>
                <a:gd name="csX7" fmla="*/ 164948 w 189299"/>
                <a:gd name="csY7" fmla="*/ 146495 h 207008"/>
                <a:gd name="csX8" fmla="*/ 178232 w 189299"/>
                <a:gd name="csY8" fmla="*/ 160146 h 207008"/>
                <a:gd name="csX9" fmla="*/ 189300 w 189299"/>
                <a:gd name="csY9" fmla="*/ 160146 h 207008"/>
                <a:gd name="csX10" fmla="*/ 189300 w 189299"/>
                <a:gd name="csY10" fmla="*/ 201847 h 207008"/>
                <a:gd name="csX11" fmla="*/ 167158 w 189299"/>
                <a:gd name="csY11" fmla="*/ 201847 h 207008"/>
                <a:gd name="csX12" fmla="*/ 125831 w 189299"/>
                <a:gd name="csY12" fmla="*/ 179705 h 207008"/>
                <a:gd name="csX13" fmla="*/ 63099 w 189299"/>
                <a:gd name="csY13" fmla="*/ 207009 h 207008"/>
                <a:gd name="csX14" fmla="*/ 0 w 189299"/>
                <a:gd name="csY14" fmla="*/ 148711 h 207008"/>
                <a:gd name="csX15" fmla="*/ 66789 w 189299"/>
                <a:gd name="csY15" fmla="*/ 85979 h 207008"/>
                <a:gd name="csX16" fmla="*/ 46494 w 189299"/>
                <a:gd name="csY16" fmla="*/ 145390 h 207008"/>
                <a:gd name="csX17" fmla="*/ 75273 w 189299"/>
                <a:gd name="csY17" fmla="*/ 169006 h 207008"/>
                <a:gd name="csX18" fmla="*/ 120295 w 189299"/>
                <a:gd name="csY18" fmla="*/ 123246 h 207008"/>
                <a:gd name="csX19" fmla="*/ 120295 w 189299"/>
                <a:gd name="csY19" fmla="*/ 107753 h 207008"/>
                <a:gd name="csX20" fmla="*/ 83025 w 189299"/>
                <a:gd name="csY20" fmla="*/ 115868 h 207008"/>
                <a:gd name="csX21" fmla="*/ 46494 w 189299"/>
                <a:gd name="csY21" fmla="*/ 145390 h 2070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89299" h="207008">
                  <a:moveTo>
                    <a:pt x="66789" y="85979"/>
                  </a:moveTo>
                  <a:lnTo>
                    <a:pt x="120295" y="74536"/>
                  </a:lnTo>
                  <a:cubicBezTo>
                    <a:pt x="118446" y="50184"/>
                    <a:pt x="104793" y="40957"/>
                    <a:pt x="85610" y="40957"/>
                  </a:cubicBezTo>
                  <a:cubicBezTo>
                    <a:pt x="63836" y="40957"/>
                    <a:pt x="45389" y="49448"/>
                    <a:pt x="26935" y="69005"/>
                  </a:cubicBezTo>
                  <a:lnTo>
                    <a:pt x="0" y="38747"/>
                  </a:lnTo>
                  <a:cubicBezTo>
                    <a:pt x="21399" y="15133"/>
                    <a:pt x="52767" y="0"/>
                    <a:pt x="88188" y="0"/>
                  </a:cubicBezTo>
                  <a:cubicBezTo>
                    <a:pt x="132104" y="0"/>
                    <a:pt x="164948" y="25832"/>
                    <a:pt x="164948" y="84130"/>
                  </a:cubicBezTo>
                  <a:lnTo>
                    <a:pt x="164948" y="146495"/>
                  </a:lnTo>
                  <a:cubicBezTo>
                    <a:pt x="164948" y="157199"/>
                    <a:pt x="169005" y="160146"/>
                    <a:pt x="178232" y="160146"/>
                  </a:cubicBezTo>
                  <a:lnTo>
                    <a:pt x="189300" y="160146"/>
                  </a:lnTo>
                  <a:lnTo>
                    <a:pt x="189300" y="201847"/>
                  </a:lnTo>
                  <a:lnTo>
                    <a:pt x="167158" y="201847"/>
                  </a:lnTo>
                  <a:cubicBezTo>
                    <a:pt x="146494" y="201847"/>
                    <a:pt x="132843" y="193363"/>
                    <a:pt x="125831" y="179705"/>
                  </a:cubicBezTo>
                  <a:cubicBezTo>
                    <a:pt x="110331" y="198158"/>
                    <a:pt x="86346" y="207009"/>
                    <a:pt x="63099" y="207009"/>
                  </a:cubicBezTo>
                  <a:cubicBezTo>
                    <a:pt x="26568" y="207009"/>
                    <a:pt x="0" y="183026"/>
                    <a:pt x="0" y="148711"/>
                  </a:cubicBezTo>
                  <a:cubicBezTo>
                    <a:pt x="0" y="114021"/>
                    <a:pt x="26935" y="94462"/>
                    <a:pt x="66789" y="85979"/>
                  </a:cubicBezTo>
                  <a:close/>
                  <a:moveTo>
                    <a:pt x="46494" y="145390"/>
                  </a:moveTo>
                  <a:cubicBezTo>
                    <a:pt x="46494" y="159779"/>
                    <a:pt x="56088" y="169006"/>
                    <a:pt x="75273" y="169006"/>
                  </a:cubicBezTo>
                  <a:cubicBezTo>
                    <a:pt x="100369" y="169006"/>
                    <a:pt x="120295" y="154616"/>
                    <a:pt x="120295" y="123246"/>
                  </a:cubicBezTo>
                  <a:lnTo>
                    <a:pt x="120295" y="107753"/>
                  </a:lnTo>
                  <a:lnTo>
                    <a:pt x="83025" y="115868"/>
                  </a:lnTo>
                  <a:cubicBezTo>
                    <a:pt x="56088" y="121774"/>
                    <a:pt x="46494" y="131737"/>
                    <a:pt x="46494" y="145390"/>
                  </a:cubicBezTo>
                  <a:close/>
                </a:path>
              </a:pathLst>
            </a:custGeom>
            <a:solidFill>
              <a:schemeClr val="tx2"/>
            </a:solidFill>
            <a:ln w="180" cap="flat">
              <a:noFill/>
              <a:prstDash val="solid"/>
              <a:miter/>
            </a:ln>
          </p:spPr>
          <p:txBody>
            <a:bodyPr/>
            <a:lstStyle/>
            <a:p>
              <a:endParaRPr lang="fi-FI"/>
            </a:p>
          </p:txBody>
        </p:sp>
      </p:grpSp>
    </p:spTree>
    <p:extLst>
      <p:ext uri="{BB962C8B-B14F-4D97-AF65-F5344CB8AC3E}">
        <p14:creationId xmlns:p14="http://schemas.microsoft.com/office/powerpoint/2010/main" val="25450045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Osan ylätunniste 1">
    <p:bg>
      <p:bgPr>
        <a:solidFill>
          <a:schemeClr val="accent3"/>
        </a:solidFill>
        <a:effectLst/>
      </p:bgPr>
    </p:bg>
    <p:spTree>
      <p:nvGrpSpPr>
        <p:cNvPr id="1" name=""/>
        <p:cNvGrpSpPr/>
        <p:nvPr/>
      </p:nvGrpSpPr>
      <p:grpSpPr>
        <a:xfrm>
          <a:off x="0" y="0"/>
          <a:ext cx="0" cy="0"/>
          <a:chOff x="0" y="0"/>
          <a:chExt cx="0" cy="0"/>
        </a:xfrm>
      </p:grpSpPr>
      <p:pic>
        <p:nvPicPr>
          <p:cNvPr id="14" name="Graphic 13">
            <a:extLst>
              <a:ext uri="{FF2B5EF4-FFF2-40B4-BE49-F238E27FC236}">
                <a16:creationId xmlns:a16="http://schemas.microsoft.com/office/drawing/2014/main" id="{1F8ADF06-AE7F-C8F6-6E0F-5B04BD469C27}"/>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1"/>
            <a:ext cx="10589846" cy="6155507"/>
          </a:xfrm>
          <a:prstGeom prst="rect">
            <a:avLst/>
          </a:prstGeom>
        </p:spPr>
      </p:pic>
      <p:sp>
        <p:nvSpPr>
          <p:cNvPr id="2" name="Otsikko 1">
            <a:extLst>
              <a:ext uri="{FF2B5EF4-FFF2-40B4-BE49-F238E27FC236}">
                <a16:creationId xmlns:a16="http://schemas.microsoft.com/office/drawing/2014/main" id="{F9AEBA78-AE72-44B8-2838-E5B9C5DCC4DD}"/>
              </a:ext>
            </a:extLst>
          </p:cNvPr>
          <p:cNvSpPr>
            <a:spLocks noGrp="1"/>
          </p:cNvSpPr>
          <p:nvPr>
            <p:ph type="ctrTitle" hasCustomPrompt="1"/>
          </p:nvPr>
        </p:nvSpPr>
        <p:spPr>
          <a:xfrm>
            <a:off x="786550" y="3436815"/>
            <a:ext cx="10805296" cy="1886013"/>
          </a:xfrm>
        </p:spPr>
        <p:txBody>
          <a:bodyPr anchor="b"/>
          <a:lstStyle>
            <a:lvl1pPr algn="l">
              <a:lnSpc>
                <a:spcPct val="85000"/>
              </a:lnSpc>
              <a:defRPr sz="6800" spc="-50" baseline="0">
                <a:solidFill>
                  <a:schemeClr val="bg1"/>
                </a:solidFill>
              </a:defRPr>
            </a:lvl1pPr>
          </a:lstStyle>
          <a:p>
            <a:r>
              <a:rPr lang="fi-FI" noProof="0" dirty="0"/>
              <a:t>Lisää otsikko tähän</a:t>
            </a:r>
            <a:endParaRPr lang="fi-FI" dirty="0"/>
          </a:p>
        </p:txBody>
      </p:sp>
      <p:grpSp>
        <p:nvGrpSpPr>
          <p:cNvPr id="8" name="Ryhmä 7">
            <a:extLst>
              <a:ext uri="{FF2B5EF4-FFF2-40B4-BE49-F238E27FC236}">
                <a16:creationId xmlns:a16="http://schemas.microsoft.com/office/drawing/2014/main" id="{70ACC931-D9BD-44DB-C664-8D6F65D70E41}"/>
              </a:ext>
              <a:ext uri="{C183D7F6-B498-43B3-948B-1728B52AA6E4}">
                <adec:decorative xmlns:adec="http://schemas.microsoft.com/office/drawing/2017/decorative" val="1"/>
              </a:ext>
            </a:extLst>
          </p:cNvPr>
          <p:cNvGrpSpPr/>
          <p:nvPr userDrawn="1"/>
        </p:nvGrpSpPr>
        <p:grpSpPr>
          <a:xfrm>
            <a:off x="10931525" y="381000"/>
            <a:ext cx="878669" cy="208464"/>
            <a:chOff x="381002" y="381000"/>
            <a:chExt cx="1172723" cy="278228"/>
          </a:xfrm>
        </p:grpSpPr>
        <p:sp>
          <p:nvSpPr>
            <p:cNvPr id="9" name="Vapaamuotoinen: Muoto 8">
              <a:extLst>
                <a:ext uri="{FF2B5EF4-FFF2-40B4-BE49-F238E27FC236}">
                  <a16:creationId xmlns:a16="http://schemas.microsoft.com/office/drawing/2014/main" id="{5682BB74-A0D5-022F-8C46-1348FB48B42F}"/>
                </a:ext>
              </a:extLst>
            </p:cNvPr>
            <p:cNvSpPr/>
            <p:nvPr/>
          </p:nvSpPr>
          <p:spPr>
            <a:xfrm>
              <a:off x="381002" y="381000"/>
              <a:ext cx="216236" cy="273069"/>
            </a:xfrm>
            <a:custGeom>
              <a:avLst/>
              <a:gdLst>
                <a:gd name="csX0" fmla="*/ 0 w 216236"/>
                <a:gd name="csY0" fmla="*/ 0 h 273069"/>
                <a:gd name="csX1" fmla="*/ 98527 w 216236"/>
                <a:gd name="csY1" fmla="*/ 0 h 273069"/>
                <a:gd name="csX2" fmla="*/ 205169 w 216236"/>
                <a:gd name="csY2" fmla="*/ 82289 h 273069"/>
                <a:gd name="csX3" fmla="*/ 141700 w 216236"/>
                <a:gd name="csY3" fmla="*/ 160146 h 273069"/>
                <a:gd name="csX4" fmla="*/ 148342 w 216236"/>
                <a:gd name="csY4" fmla="*/ 180072 h 273069"/>
                <a:gd name="csX5" fmla="*/ 206648 w 216236"/>
                <a:gd name="csY5" fmla="*/ 229520 h 273069"/>
                <a:gd name="csX6" fmla="*/ 216237 w 216236"/>
                <a:gd name="csY6" fmla="*/ 229520 h 273069"/>
                <a:gd name="csX7" fmla="*/ 216237 w 216236"/>
                <a:gd name="csY7" fmla="*/ 273069 h 273069"/>
                <a:gd name="csX8" fmla="*/ 202953 w 216236"/>
                <a:gd name="csY8" fmla="*/ 273069 h 273069"/>
                <a:gd name="csX9" fmla="*/ 105536 w 216236"/>
                <a:gd name="csY9" fmla="*/ 197420 h 273069"/>
                <a:gd name="csX10" fmla="*/ 94837 w 216236"/>
                <a:gd name="csY10" fmla="*/ 164947 h 273069"/>
                <a:gd name="csX11" fmla="*/ 47230 w 216236"/>
                <a:gd name="csY11" fmla="*/ 164947 h 273069"/>
                <a:gd name="csX12" fmla="*/ 47230 w 216236"/>
                <a:gd name="csY12" fmla="*/ 273069 h 273069"/>
                <a:gd name="csX13" fmla="*/ 0 w 216236"/>
                <a:gd name="csY13" fmla="*/ 273069 h 273069"/>
                <a:gd name="csX14" fmla="*/ 0 w 216236"/>
                <a:gd name="csY14" fmla="*/ 0 h 273069"/>
                <a:gd name="csX15" fmla="*/ 101848 w 216236"/>
                <a:gd name="csY15" fmla="*/ 43909 h 273069"/>
                <a:gd name="csX16" fmla="*/ 47230 w 216236"/>
                <a:gd name="csY16" fmla="*/ 43909 h 273069"/>
                <a:gd name="csX17" fmla="*/ 47230 w 216236"/>
                <a:gd name="csY17" fmla="*/ 121037 h 273069"/>
                <a:gd name="csX18" fmla="*/ 101848 w 216236"/>
                <a:gd name="csY18" fmla="*/ 121037 h 273069"/>
                <a:gd name="csX19" fmla="*/ 155353 w 216236"/>
                <a:gd name="csY19" fmla="*/ 82289 h 273069"/>
                <a:gd name="csX20" fmla="*/ 101848 w 216236"/>
                <a:gd name="csY20" fmla="*/ 43909 h 2730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16236" h="273069">
                  <a:moveTo>
                    <a:pt x="0" y="0"/>
                  </a:moveTo>
                  <a:lnTo>
                    <a:pt x="98527" y="0"/>
                  </a:lnTo>
                  <a:cubicBezTo>
                    <a:pt x="177864" y="0"/>
                    <a:pt x="205169" y="37636"/>
                    <a:pt x="205169" y="82289"/>
                  </a:cubicBezTo>
                  <a:cubicBezTo>
                    <a:pt x="205169" y="117716"/>
                    <a:pt x="188196" y="148711"/>
                    <a:pt x="141700" y="160146"/>
                  </a:cubicBezTo>
                  <a:lnTo>
                    <a:pt x="148342" y="180072"/>
                  </a:lnTo>
                  <a:cubicBezTo>
                    <a:pt x="161626" y="219926"/>
                    <a:pt x="176759" y="229520"/>
                    <a:pt x="206648" y="229520"/>
                  </a:cubicBezTo>
                  <a:lnTo>
                    <a:pt x="216237" y="229520"/>
                  </a:lnTo>
                  <a:lnTo>
                    <a:pt x="216237" y="273069"/>
                  </a:lnTo>
                  <a:lnTo>
                    <a:pt x="202953" y="273069"/>
                  </a:lnTo>
                  <a:cubicBezTo>
                    <a:pt x="156090" y="273069"/>
                    <a:pt x="124359" y="254246"/>
                    <a:pt x="105536" y="197420"/>
                  </a:cubicBezTo>
                  <a:lnTo>
                    <a:pt x="94837" y="164947"/>
                  </a:lnTo>
                  <a:lnTo>
                    <a:pt x="47230" y="164947"/>
                  </a:lnTo>
                  <a:lnTo>
                    <a:pt x="47230" y="273069"/>
                  </a:lnTo>
                  <a:lnTo>
                    <a:pt x="0" y="273069"/>
                  </a:lnTo>
                  <a:lnTo>
                    <a:pt x="0" y="0"/>
                  </a:lnTo>
                  <a:close/>
                  <a:moveTo>
                    <a:pt x="101848" y="43909"/>
                  </a:moveTo>
                  <a:lnTo>
                    <a:pt x="47230" y="43909"/>
                  </a:lnTo>
                  <a:lnTo>
                    <a:pt x="47230" y="121037"/>
                  </a:lnTo>
                  <a:lnTo>
                    <a:pt x="101848" y="121037"/>
                  </a:lnTo>
                  <a:cubicBezTo>
                    <a:pt x="136907" y="121037"/>
                    <a:pt x="155353" y="108121"/>
                    <a:pt x="155353" y="82289"/>
                  </a:cubicBezTo>
                  <a:cubicBezTo>
                    <a:pt x="155353" y="56826"/>
                    <a:pt x="136907" y="43909"/>
                    <a:pt x="101848" y="43909"/>
                  </a:cubicBezTo>
                  <a:close/>
                </a:path>
              </a:pathLst>
            </a:custGeom>
            <a:solidFill>
              <a:srgbClr val="FFFFFF"/>
            </a:solidFill>
            <a:ln w="180" cap="flat">
              <a:noFill/>
              <a:prstDash val="solid"/>
              <a:miter/>
            </a:ln>
          </p:spPr>
          <p:txBody>
            <a:bodyPr/>
            <a:lstStyle/>
            <a:p>
              <a:endParaRPr lang="fi-FI"/>
            </a:p>
          </p:txBody>
        </p:sp>
        <p:sp>
          <p:nvSpPr>
            <p:cNvPr id="10" name="Vapaamuotoinen: Muoto 9">
              <a:extLst>
                <a:ext uri="{FF2B5EF4-FFF2-40B4-BE49-F238E27FC236}">
                  <a16:creationId xmlns:a16="http://schemas.microsoft.com/office/drawing/2014/main" id="{9A958D1C-B7CC-988C-1602-9131C81FBBE2}"/>
                </a:ext>
              </a:extLst>
            </p:cNvPr>
            <p:cNvSpPr/>
            <p:nvPr/>
          </p:nvSpPr>
          <p:spPr>
            <a:xfrm>
              <a:off x="619388" y="452219"/>
              <a:ext cx="189301" cy="207008"/>
            </a:xfrm>
            <a:custGeom>
              <a:avLst/>
              <a:gdLst>
                <a:gd name="csX0" fmla="*/ 66789 w 189301"/>
                <a:gd name="csY0" fmla="*/ 85979 h 207008"/>
                <a:gd name="csX1" fmla="*/ 120295 w 189301"/>
                <a:gd name="csY1" fmla="*/ 74536 h 207008"/>
                <a:gd name="csX2" fmla="*/ 85612 w 189301"/>
                <a:gd name="csY2" fmla="*/ 40957 h 207008"/>
                <a:gd name="csX3" fmla="*/ 26937 w 189301"/>
                <a:gd name="csY3" fmla="*/ 69005 h 207008"/>
                <a:gd name="csX4" fmla="*/ 0 w 189301"/>
                <a:gd name="csY4" fmla="*/ 38747 h 207008"/>
                <a:gd name="csX5" fmla="*/ 88195 w 189301"/>
                <a:gd name="csY5" fmla="*/ 0 h 207008"/>
                <a:gd name="csX6" fmla="*/ 164949 w 189301"/>
                <a:gd name="csY6" fmla="*/ 84130 h 207008"/>
                <a:gd name="csX7" fmla="*/ 164949 w 189301"/>
                <a:gd name="csY7" fmla="*/ 146495 h 207008"/>
                <a:gd name="csX8" fmla="*/ 178233 w 189301"/>
                <a:gd name="csY8" fmla="*/ 160146 h 207008"/>
                <a:gd name="csX9" fmla="*/ 189302 w 189301"/>
                <a:gd name="csY9" fmla="*/ 160146 h 207008"/>
                <a:gd name="csX10" fmla="*/ 189302 w 189301"/>
                <a:gd name="csY10" fmla="*/ 201847 h 207008"/>
                <a:gd name="csX11" fmla="*/ 167158 w 189301"/>
                <a:gd name="csY11" fmla="*/ 201847 h 207008"/>
                <a:gd name="csX12" fmla="*/ 125833 w 189301"/>
                <a:gd name="csY12" fmla="*/ 179705 h 207008"/>
                <a:gd name="csX13" fmla="*/ 63101 w 189301"/>
                <a:gd name="csY13" fmla="*/ 207009 h 207008"/>
                <a:gd name="csX14" fmla="*/ 0 w 189301"/>
                <a:gd name="csY14" fmla="*/ 148711 h 207008"/>
                <a:gd name="csX15" fmla="*/ 66789 w 189301"/>
                <a:gd name="csY15" fmla="*/ 85979 h 207008"/>
                <a:gd name="csX16" fmla="*/ 46496 w 189301"/>
                <a:gd name="csY16" fmla="*/ 145390 h 207008"/>
                <a:gd name="csX17" fmla="*/ 75280 w 189301"/>
                <a:gd name="csY17" fmla="*/ 169006 h 207008"/>
                <a:gd name="csX18" fmla="*/ 120295 w 189301"/>
                <a:gd name="csY18" fmla="*/ 123246 h 207008"/>
                <a:gd name="csX19" fmla="*/ 120295 w 189301"/>
                <a:gd name="csY19" fmla="*/ 107753 h 207008"/>
                <a:gd name="csX20" fmla="*/ 83027 w 189301"/>
                <a:gd name="csY20" fmla="*/ 115868 h 207008"/>
                <a:gd name="csX21" fmla="*/ 46496 w 189301"/>
                <a:gd name="csY21" fmla="*/ 145390 h 2070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89301" h="207008">
                  <a:moveTo>
                    <a:pt x="66789" y="85979"/>
                  </a:moveTo>
                  <a:lnTo>
                    <a:pt x="120295" y="74536"/>
                  </a:lnTo>
                  <a:cubicBezTo>
                    <a:pt x="118453" y="50184"/>
                    <a:pt x="104802" y="40957"/>
                    <a:pt x="85612" y="40957"/>
                  </a:cubicBezTo>
                  <a:cubicBezTo>
                    <a:pt x="63837" y="40957"/>
                    <a:pt x="45391" y="49448"/>
                    <a:pt x="26937" y="69005"/>
                  </a:cubicBezTo>
                  <a:lnTo>
                    <a:pt x="0" y="38747"/>
                  </a:lnTo>
                  <a:cubicBezTo>
                    <a:pt x="21400" y="15133"/>
                    <a:pt x="52769" y="0"/>
                    <a:pt x="88195" y="0"/>
                  </a:cubicBezTo>
                  <a:cubicBezTo>
                    <a:pt x="132106" y="0"/>
                    <a:pt x="164949" y="25832"/>
                    <a:pt x="164949" y="84130"/>
                  </a:cubicBezTo>
                  <a:lnTo>
                    <a:pt x="164949" y="146495"/>
                  </a:lnTo>
                  <a:cubicBezTo>
                    <a:pt x="164949" y="157199"/>
                    <a:pt x="169006" y="160146"/>
                    <a:pt x="178233" y="160146"/>
                  </a:cubicBezTo>
                  <a:lnTo>
                    <a:pt x="189302" y="160146"/>
                  </a:lnTo>
                  <a:lnTo>
                    <a:pt x="189302" y="201847"/>
                  </a:lnTo>
                  <a:lnTo>
                    <a:pt x="167158" y="201847"/>
                  </a:lnTo>
                  <a:cubicBezTo>
                    <a:pt x="146496" y="201847"/>
                    <a:pt x="132842" y="193363"/>
                    <a:pt x="125833" y="179705"/>
                  </a:cubicBezTo>
                  <a:cubicBezTo>
                    <a:pt x="110332" y="198158"/>
                    <a:pt x="86348" y="207009"/>
                    <a:pt x="63101" y="207009"/>
                  </a:cubicBezTo>
                  <a:cubicBezTo>
                    <a:pt x="26568" y="207009"/>
                    <a:pt x="0" y="183026"/>
                    <a:pt x="0" y="148711"/>
                  </a:cubicBezTo>
                  <a:cubicBezTo>
                    <a:pt x="0" y="114021"/>
                    <a:pt x="26937" y="94462"/>
                    <a:pt x="66789" y="85979"/>
                  </a:cubicBezTo>
                  <a:close/>
                  <a:moveTo>
                    <a:pt x="46496" y="145390"/>
                  </a:moveTo>
                  <a:cubicBezTo>
                    <a:pt x="46496" y="159779"/>
                    <a:pt x="56090" y="169006"/>
                    <a:pt x="75280" y="169006"/>
                  </a:cubicBezTo>
                  <a:cubicBezTo>
                    <a:pt x="100368" y="169006"/>
                    <a:pt x="120295" y="154616"/>
                    <a:pt x="120295" y="123246"/>
                  </a:cubicBezTo>
                  <a:lnTo>
                    <a:pt x="120295" y="107753"/>
                  </a:lnTo>
                  <a:lnTo>
                    <a:pt x="83027" y="115868"/>
                  </a:lnTo>
                  <a:cubicBezTo>
                    <a:pt x="56090" y="121774"/>
                    <a:pt x="46496" y="131737"/>
                    <a:pt x="46496" y="145390"/>
                  </a:cubicBezTo>
                  <a:close/>
                </a:path>
              </a:pathLst>
            </a:custGeom>
            <a:solidFill>
              <a:srgbClr val="FFFFFF"/>
            </a:solidFill>
            <a:ln w="180" cap="flat">
              <a:noFill/>
              <a:prstDash val="solid"/>
              <a:miter/>
            </a:ln>
          </p:spPr>
          <p:txBody>
            <a:bodyPr/>
            <a:lstStyle/>
            <a:p>
              <a:endParaRPr lang="fi-FI"/>
            </a:p>
          </p:txBody>
        </p:sp>
        <p:sp>
          <p:nvSpPr>
            <p:cNvPr id="11" name="Vapaamuotoinen: Muoto 10">
              <a:extLst>
                <a:ext uri="{FF2B5EF4-FFF2-40B4-BE49-F238E27FC236}">
                  <a16:creationId xmlns:a16="http://schemas.microsoft.com/office/drawing/2014/main" id="{21769C85-EF78-683E-5A93-3BC4B890D171}"/>
                </a:ext>
              </a:extLst>
            </p:cNvPr>
            <p:cNvSpPr/>
            <p:nvPr/>
          </p:nvSpPr>
          <p:spPr>
            <a:xfrm>
              <a:off x="830095" y="457387"/>
              <a:ext cx="168637" cy="201841"/>
            </a:xfrm>
            <a:custGeom>
              <a:avLst/>
              <a:gdLst>
                <a:gd name="csX0" fmla="*/ 0 w 168637"/>
                <a:gd name="csY0" fmla="*/ 104058 h 201841"/>
                <a:gd name="csX1" fmla="*/ 0 w 168637"/>
                <a:gd name="csY1" fmla="*/ 0 h 201841"/>
                <a:gd name="csX2" fmla="*/ 45022 w 168637"/>
                <a:gd name="csY2" fmla="*/ 0 h 201841"/>
                <a:gd name="csX3" fmla="*/ 45022 w 168637"/>
                <a:gd name="csY3" fmla="*/ 106643 h 201841"/>
                <a:gd name="csX4" fmla="*/ 84132 w 168637"/>
                <a:gd name="csY4" fmla="*/ 159779 h 201841"/>
                <a:gd name="csX5" fmla="*/ 123616 w 168637"/>
                <a:gd name="csY5" fmla="*/ 106643 h 201841"/>
                <a:gd name="csX6" fmla="*/ 123616 w 168637"/>
                <a:gd name="csY6" fmla="*/ 0 h 201841"/>
                <a:gd name="csX7" fmla="*/ 168637 w 168637"/>
                <a:gd name="csY7" fmla="*/ 0 h 201841"/>
                <a:gd name="csX8" fmla="*/ 168637 w 168637"/>
                <a:gd name="csY8" fmla="*/ 104058 h 201841"/>
                <a:gd name="csX9" fmla="*/ 84132 w 168637"/>
                <a:gd name="csY9" fmla="*/ 201841 h 201841"/>
                <a:gd name="csX10" fmla="*/ 0 w 168637"/>
                <a:gd name="csY10" fmla="*/ 104058 h 2018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68637" h="201841">
                  <a:moveTo>
                    <a:pt x="0" y="104058"/>
                  </a:moveTo>
                  <a:lnTo>
                    <a:pt x="0" y="0"/>
                  </a:lnTo>
                  <a:lnTo>
                    <a:pt x="45022" y="0"/>
                  </a:lnTo>
                  <a:lnTo>
                    <a:pt x="45022" y="106643"/>
                  </a:lnTo>
                  <a:cubicBezTo>
                    <a:pt x="45022" y="142063"/>
                    <a:pt x="59042" y="159779"/>
                    <a:pt x="84132" y="159779"/>
                  </a:cubicBezTo>
                  <a:cubicBezTo>
                    <a:pt x="109595" y="159779"/>
                    <a:pt x="123616" y="142063"/>
                    <a:pt x="123616" y="106643"/>
                  </a:cubicBezTo>
                  <a:lnTo>
                    <a:pt x="123616" y="0"/>
                  </a:lnTo>
                  <a:lnTo>
                    <a:pt x="168637" y="0"/>
                  </a:lnTo>
                  <a:lnTo>
                    <a:pt x="168637" y="104058"/>
                  </a:lnTo>
                  <a:cubicBezTo>
                    <a:pt x="168637" y="163838"/>
                    <a:pt x="137643" y="201841"/>
                    <a:pt x="84132" y="201841"/>
                  </a:cubicBezTo>
                  <a:cubicBezTo>
                    <a:pt x="30627" y="201841"/>
                    <a:pt x="0" y="163838"/>
                    <a:pt x="0" y="104058"/>
                  </a:cubicBezTo>
                  <a:close/>
                </a:path>
              </a:pathLst>
            </a:custGeom>
            <a:solidFill>
              <a:srgbClr val="FFFFFF"/>
            </a:solidFill>
            <a:ln w="180" cap="flat">
              <a:noFill/>
              <a:prstDash val="solid"/>
              <a:miter/>
            </a:ln>
          </p:spPr>
          <p:txBody>
            <a:bodyPr/>
            <a:lstStyle/>
            <a:p>
              <a:endParaRPr lang="fi-FI"/>
            </a:p>
          </p:txBody>
        </p:sp>
        <p:sp>
          <p:nvSpPr>
            <p:cNvPr id="12" name="Vapaamuotoinen: Muoto 11">
              <a:extLst>
                <a:ext uri="{FF2B5EF4-FFF2-40B4-BE49-F238E27FC236}">
                  <a16:creationId xmlns:a16="http://schemas.microsoft.com/office/drawing/2014/main" id="{195A7878-23C7-9991-1D9B-AAEA2755E7F0}"/>
                </a:ext>
              </a:extLst>
            </p:cNvPr>
            <p:cNvSpPr/>
            <p:nvPr/>
          </p:nvSpPr>
          <p:spPr>
            <a:xfrm>
              <a:off x="1037847" y="452219"/>
              <a:ext cx="297422" cy="201846"/>
            </a:xfrm>
            <a:custGeom>
              <a:avLst/>
              <a:gdLst>
                <a:gd name="csX0" fmla="*/ 126200 w 297422"/>
                <a:gd name="csY0" fmla="*/ 201847 h 201846"/>
                <a:gd name="csX1" fmla="*/ 126200 w 297422"/>
                <a:gd name="csY1" fmla="*/ 93357 h 201846"/>
                <a:gd name="csX2" fmla="*/ 85981 w 297422"/>
                <a:gd name="csY2" fmla="*/ 41326 h 201846"/>
                <a:gd name="csX3" fmla="*/ 45022 w 297422"/>
                <a:gd name="csY3" fmla="*/ 92621 h 201846"/>
                <a:gd name="csX4" fmla="*/ 45022 w 297422"/>
                <a:gd name="csY4" fmla="*/ 201847 h 201846"/>
                <a:gd name="csX5" fmla="*/ 0 w 297422"/>
                <a:gd name="csY5" fmla="*/ 201847 h 201846"/>
                <a:gd name="csX6" fmla="*/ 0 w 297422"/>
                <a:gd name="csY6" fmla="*/ 5168 h 201846"/>
                <a:gd name="csX7" fmla="*/ 45022 w 297422"/>
                <a:gd name="csY7" fmla="*/ 5168 h 201846"/>
                <a:gd name="csX8" fmla="*/ 45022 w 297422"/>
                <a:gd name="csY8" fmla="*/ 24352 h 201846"/>
                <a:gd name="csX9" fmla="*/ 98896 w 297422"/>
                <a:gd name="csY9" fmla="*/ 0 h 201846"/>
                <a:gd name="csX10" fmla="*/ 159412 w 297422"/>
                <a:gd name="csY10" fmla="*/ 36531 h 201846"/>
                <a:gd name="csX11" fmla="*/ 224360 w 297422"/>
                <a:gd name="csY11" fmla="*/ 0 h 201846"/>
                <a:gd name="csX12" fmla="*/ 297423 w 297422"/>
                <a:gd name="csY12" fmla="*/ 93357 h 201846"/>
                <a:gd name="csX13" fmla="*/ 297423 w 297422"/>
                <a:gd name="csY13" fmla="*/ 201847 h 201846"/>
                <a:gd name="csX14" fmla="*/ 252403 w 297422"/>
                <a:gd name="csY14" fmla="*/ 201847 h 201846"/>
                <a:gd name="csX15" fmla="*/ 252403 w 297422"/>
                <a:gd name="csY15" fmla="*/ 93357 h 201846"/>
                <a:gd name="csX16" fmla="*/ 213285 w 297422"/>
                <a:gd name="csY16" fmla="*/ 41326 h 201846"/>
                <a:gd name="csX17" fmla="*/ 171222 w 297422"/>
                <a:gd name="csY17" fmla="*/ 87084 h 201846"/>
                <a:gd name="csX18" fmla="*/ 171222 w 297422"/>
                <a:gd name="csY18" fmla="*/ 93357 h 201846"/>
                <a:gd name="csX19" fmla="*/ 171222 w 297422"/>
                <a:gd name="csY19" fmla="*/ 201847 h 201846"/>
                <a:gd name="csX20" fmla="*/ 126200 w 297422"/>
                <a:gd name="csY20" fmla="*/ 201847 h 2018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97422" h="201846">
                  <a:moveTo>
                    <a:pt x="126200" y="201847"/>
                  </a:moveTo>
                  <a:lnTo>
                    <a:pt x="126200" y="93357"/>
                  </a:lnTo>
                  <a:cubicBezTo>
                    <a:pt x="126200" y="54610"/>
                    <a:pt x="109228" y="41326"/>
                    <a:pt x="85981" y="41326"/>
                  </a:cubicBezTo>
                  <a:cubicBezTo>
                    <a:pt x="64950" y="41326"/>
                    <a:pt x="45022" y="53872"/>
                    <a:pt x="45022" y="92621"/>
                  </a:cubicBezTo>
                  <a:lnTo>
                    <a:pt x="45022" y="201847"/>
                  </a:lnTo>
                  <a:lnTo>
                    <a:pt x="0" y="201847"/>
                  </a:lnTo>
                  <a:lnTo>
                    <a:pt x="0" y="5168"/>
                  </a:lnTo>
                  <a:lnTo>
                    <a:pt x="45022" y="5168"/>
                  </a:lnTo>
                  <a:lnTo>
                    <a:pt x="45022" y="24352"/>
                  </a:lnTo>
                  <a:cubicBezTo>
                    <a:pt x="58306" y="9594"/>
                    <a:pt x="77490" y="0"/>
                    <a:pt x="98896" y="0"/>
                  </a:cubicBezTo>
                  <a:cubicBezTo>
                    <a:pt x="124728" y="0"/>
                    <a:pt x="146865" y="12179"/>
                    <a:pt x="159412" y="36531"/>
                  </a:cubicBezTo>
                  <a:cubicBezTo>
                    <a:pt x="173433" y="15133"/>
                    <a:pt x="196687" y="0"/>
                    <a:pt x="224360" y="0"/>
                  </a:cubicBezTo>
                  <a:cubicBezTo>
                    <a:pt x="267903" y="0"/>
                    <a:pt x="297423" y="29889"/>
                    <a:pt x="297423" y="93357"/>
                  </a:cubicBezTo>
                  <a:lnTo>
                    <a:pt x="297423" y="201847"/>
                  </a:lnTo>
                  <a:lnTo>
                    <a:pt x="252403" y="201847"/>
                  </a:lnTo>
                  <a:lnTo>
                    <a:pt x="252403" y="93357"/>
                  </a:lnTo>
                  <a:cubicBezTo>
                    <a:pt x="252403" y="54985"/>
                    <a:pt x="237275" y="41326"/>
                    <a:pt x="213285" y="41326"/>
                  </a:cubicBezTo>
                  <a:cubicBezTo>
                    <a:pt x="192623" y="41326"/>
                    <a:pt x="173433" y="54241"/>
                    <a:pt x="171222" y="87084"/>
                  </a:cubicBezTo>
                  <a:lnTo>
                    <a:pt x="171222" y="93357"/>
                  </a:lnTo>
                  <a:lnTo>
                    <a:pt x="171222" y="201847"/>
                  </a:lnTo>
                  <a:lnTo>
                    <a:pt x="126200" y="201847"/>
                  </a:lnTo>
                  <a:close/>
                </a:path>
              </a:pathLst>
            </a:custGeom>
            <a:solidFill>
              <a:srgbClr val="FFFFFF"/>
            </a:solidFill>
            <a:ln w="180" cap="flat">
              <a:noFill/>
              <a:prstDash val="solid"/>
              <a:miter/>
            </a:ln>
          </p:spPr>
          <p:txBody>
            <a:bodyPr/>
            <a:lstStyle/>
            <a:p>
              <a:endParaRPr lang="fi-FI"/>
            </a:p>
          </p:txBody>
        </p:sp>
        <p:sp>
          <p:nvSpPr>
            <p:cNvPr id="13" name="Vapaamuotoinen: Muoto 12">
              <a:extLst>
                <a:ext uri="{FF2B5EF4-FFF2-40B4-BE49-F238E27FC236}">
                  <a16:creationId xmlns:a16="http://schemas.microsoft.com/office/drawing/2014/main" id="{E73102BB-AF32-1CD1-08EA-87546D758DBE}"/>
                </a:ext>
              </a:extLst>
            </p:cNvPr>
            <p:cNvSpPr/>
            <p:nvPr/>
          </p:nvSpPr>
          <p:spPr>
            <a:xfrm>
              <a:off x="1364426" y="452219"/>
              <a:ext cx="189299" cy="207008"/>
            </a:xfrm>
            <a:custGeom>
              <a:avLst/>
              <a:gdLst>
                <a:gd name="csX0" fmla="*/ 66789 w 189299"/>
                <a:gd name="csY0" fmla="*/ 85979 h 207008"/>
                <a:gd name="csX1" fmla="*/ 120295 w 189299"/>
                <a:gd name="csY1" fmla="*/ 74536 h 207008"/>
                <a:gd name="csX2" fmla="*/ 85610 w 189299"/>
                <a:gd name="csY2" fmla="*/ 40957 h 207008"/>
                <a:gd name="csX3" fmla="*/ 26935 w 189299"/>
                <a:gd name="csY3" fmla="*/ 69005 h 207008"/>
                <a:gd name="csX4" fmla="*/ 0 w 189299"/>
                <a:gd name="csY4" fmla="*/ 38747 h 207008"/>
                <a:gd name="csX5" fmla="*/ 88188 w 189299"/>
                <a:gd name="csY5" fmla="*/ 0 h 207008"/>
                <a:gd name="csX6" fmla="*/ 164948 w 189299"/>
                <a:gd name="csY6" fmla="*/ 84130 h 207008"/>
                <a:gd name="csX7" fmla="*/ 164948 w 189299"/>
                <a:gd name="csY7" fmla="*/ 146495 h 207008"/>
                <a:gd name="csX8" fmla="*/ 178232 w 189299"/>
                <a:gd name="csY8" fmla="*/ 160146 h 207008"/>
                <a:gd name="csX9" fmla="*/ 189300 w 189299"/>
                <a:gd name="csY9" fmla="*/ 160146 h 207008"/>
                <a:gd name="csX10" fmla="*/ 189300 w 189299"/>
                <a:gd name="csY10" fmla="*/ 201847 h 207008"/>
                <a:gd name="csX11" fmla="*/ 167158 w 189299"/>
                <a:gd name="csY11" fmla="*/ 201847 h 207008"/>
                <a:gd name="csX12" fmla="*/ 125831 w 189299"/>
                <a:gd name="csY12" fmla="*/ 179705 h 207008"/>
                <a:gd name="csX13" fmla="*/ 63099 w 189299"/>
                <a:gd name="csY13" fmla="*/ 207009 h 207008"/>
                <a:gd name="csX14" fmla="*/ 0 w 189299"/>
                <a:gd name="csY14" fmla="*/ 148711 h 207008"/>
                <a:gd name="csX15" fmla="*/ 66789 w 189299"/>
                <a:gd name="csY15" fmla="*/ 85979 h 207008"/>
                <a:gd name="csX16" fmla="*/ 46494 w 189299"/>
                <a:gd name="csY16" fmla="*/ 145390 h 207008"/>
                <a:gd name="csX17" fmla="*/ 75273 w 189299"/>
                <a:gd name="csY17" fmla="*/ 169006 h 207008"/>
                <a:gd name="csX18" fmla="*/ 120295 w 189299"/>
                <a:gd name="csY18" fmla="*/ 123246 h 207008"/>
                <a:gd name="csX19" fmla="*/ 120295 w 189299"/>
                <a:gd name="csY19" fmla="*/ 107753 h 207008"/>
                <a:gd name="csX20" fmla="*/ 83025 w 189299"/>
                <a:gd name="csY20" fmla="*/ 115868 h 207008"/>
                <a:gd name="csX21" fmla="*/ 46494 w 189299"/>
                <a:gd name="csY21" fmla="*/ 145390 h 2070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89299" h="207008">
                  <a:moveTo>
                    <a:pt x="66789" y="85979"/>
                  </a:moveTo>
                  <a:lnTo>
                    <a:pt x="120295" y="74536"/>
                  </a:lnTo>
                  <a:cubicBezTo>
                    <a:pt x="118446" y="50184"/>
                    <a:pt x="104793" y="40957"/>
                    <a:pt x="85610" y="40957"/>
                  </a:cubicBezTo>
                  <a:cubicBezTo>
                    <a:pt x="63836" y="40957"/>
                    <a:pt x="45389" y="49448"/>
                    <a:pt x="26935" y="69005"/>
                  </a:cubicBezTo>
                  <a:lnTo>
                    <a:pt x="0" y="38747"/>
                  </a:lnTo>
                  <a:cubicBezTo>
                    <a:pt x="21399" y="15133"/>
                    <a:pt x="52767" y="0"/>
                    <a:pt x="88188" y="0"/>
                  </a:cubicBezTo>
                  <a:cubicBezTo>
                    <a:pt x="132104" y="0"/>
                    <a:pt x="164948" y="25832"/>
                    <a:pt x="164948" y="84130"/>
                  </a:cubicBezTo>
                  <a:lnTo>
                    <a:pt x="164948" y="146495"/>
                  </a:lnTo>
                  <a:cubicBezTo>
                    <a:pt x="164948" y="157199"/>
                    <a:pt x="169005" y="160146"/>
                    <a:pt x="178232" y="160146"/>
                  </a:cubicBezTo>
                  <a:lnTo>
                    <a:pt x="189300" y="160146"/>
                  </a:lnTo>
                  <a:lnTo>
                    <a:pt x="189300" y="201847"/>
                  </a:lnTo>
                  <a:lnTo>
                    <a:pt x="167158" y="201847"/>
                  </a:lnTo>
                  <a:cubicBezTo>
                    <a:pt x="146494" y="201847"/>
                    <a:pt x="132843" y="193363"/>
                    <a:pt x="125831" y="179705"/>
                  </a:cubicBezTo>
                  <a:cubicBezTo>
                    <a:pt x="110331" y="198158"/>
                    <a:pt x="86346" y="207009"/>
                    <a:pt x="63099" y="207009"/>
                  </a:cubicBezTo>
                  <a:cubicBezTo>
                    <a:pt x="26568" y="207009"/>
                    <a:pt x="0" y="183026"/>
                    <a:pt x="0" y="148711"/>
                  </a:cubicBezTo>
                  <a:cubicBezTo>
                    <a:pt x="0" y="114021"/>
                    <a:pt x="26935" y="94462"/>
                    <a:pt x="66789" y="85979"/>
                  </a:cubicBezTo>
                  <a:close/>
                  <a:moveTo>
                    <a:pt x="46494" y="145390"/>
                  </a:moveTo>
                  <a:cubicBezTo>
                    <a:pt x="46494" y="159779"/>
                    <a:pt x="56088" y="169006"/>
                    <a:pt x="75273" y="169006"/>
                  </a:cubicBezTo>
                  <a:cubicBezTo>
                    <a:pt x="100369" y="169006"/>
                    <a:pt x="120295" y="154616"/>
                    <a:pt x="120295" y="123246"/>
                  </a:cubicBezTo>
                  <a:lnTo>
                    <a:pt x="120295" y="107753"/>
                  </a:lnTo>
                  <a:lnTo>
                    <a:pt x="83025" y="115868"/>
                  </a:lnTo>
                  <a:cubicBezTo>
                    <a:pt x="56088" y="121774"/>
                    <a:pt x="46494" y="131737"/>
                    <a:pt x="46494" y="145390"/>
                  </a:cubicBezTo>
                  <a:close/>
                </a:path>
              </a:pathLst>
            </a:custGeom>
            <a:solidFill>
              <a:srgbClr val="FFFFFF"/>
            </a:solidFill>
            <a:ln w="180" cap="flat">
              <a:noFill/>
              <a:prstDash val="solid"/>
              <a:miter/>
            </a:ln>
          </p:spPr>
          <p:txBody>
            <a:bodyPr/>
            <a:lstStyle/>
            <a:p>
              <a:endParaRPr lang="fi-FI"/>
            </a:p>
          </p:txBody>
        </p:sp>
      </p:grpSp>
    </p:spTree>
    <p:extLst>
      <p:ext uri="{BB962C8B-B14F-4D97-AF65-F5344CB8AC3E}">
        <p14:creationId xmlns:p14="http://schemas.microsoft.com/office/powerpoint/2010/main" val="61990766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Osan ylätunniste 2">
    <p:bg>
      <p:bgPr>
        <a:solidFill>
          <a:schemeClr val="accent2"/>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9AEBA78-AE72-44B8-2838-E5B9C5DCC4DD}"/>
              </a:ext>
            </a:extLst>
          </p:cNvPr>
          <p:cNvSpPr>
            <a:spLocks noGrp="1"/>
          </p:cNvSpPr>
          <p:nvPr>
            <p:ph type="ctrTitle" hasCustomPrompt="1"/>
          </p:nvPr>
        </p:nvSpPr>
        <p:spPr>
          <a:xfrm>
            <a:off x="786550" y="4304720"/>
            <a:ext cx="10805296" cy="1886013"/>
          </a:xfrm>
        </p:spPr>
        <p:txBody>
          <a:bodyPr anchor="b"/>
          <a:lstStyle>
            <a:lvl1pPr algn="l">
              <a:lnSpc>
                <a:spcPct val="85000"/>
              </a:lnSpc>
              <a:defRPr sz="6800" spc="-50" baseline="0">
                <a:solidFill>
                  <a:schemeClr val="tx2"/>
                </a:solidFill>
              </a:defRPr>
            </a:lvl1pPr>
          </a:lstStyle>
          <a:p>
            <a:r>
              <a:rPr lang="fi-FI" noProof="0" dirty="0"/>
              <a:t>Lisää otsikko tähän</a:t>
            </a:r>
            <a:endParaRPr lang="fi-FI" dirty="0"/>
          </a:p>
        </p:txBody>
      </p:sp>
      <p:grpSp>
        <p:nvGrpSpPr>
          <p:cNvPr id="3" name="Group 2">
            <a:extLst>
              <a:ext uri="{FF2B5EF4-FFF2-40B4-BE49-F238E27FC236}">
                <a16:creationId xmlns:a16="http://schemas.microsoft.com/office/drawing/2014/main" id="{AF36689E-5A73-BD88-10F5-F289E195F38B}"/>
              </a:ext>
              <a:ext uri="{C183D7F6-B498-43B3-948B-1728B52AA6E4}">
                <adec:decorative xmlns:adec="http://schemas.microsoft.com/office/drawing/2017/decorative" val="1"/>
              </a:ext>
            </a:extLst>
          </p:cNvPr>
          <p:cNvGrpSpPr/>
          <p:nvPr userDrawn="1"/>
        </p:nvGrpSpPr>
        <p:grpSpPr>
          <a:xfrm>
            <a:off x="10931525" y="381000"/>
            <a:ext cx="878669" cy="208464"/>
            <a:chOff x="10931525" y="381000"/>
            <a:chExt cx="878669" cy="208464"/>
          </a:xfrm>
        </p:grpSpPr>
        <p:sp>
          <p:nvSpPr>
            <p:cNvPr id="9" name="Vapaamuotoinen: Muoto 8">
              <a:extLst>
                <a:ext uri="{FF2B5EF4-FFF2-40B4-BE49-F238E27FC236}">
                  <a16:creationId xmlns:a16="http://schemas.microsoft.com/office/drawing/2014/main" id="{5682BB74-A0D5-022F-8C46-1348FB48B42F}"/>
                </a:ext>
              </a:extLst>
            </p:cNvPr>
            <p:cNvSpPr/>
            <p:nvPr/>
          </p:nvSpPr>
          <p:spPr>
            <a:xfrm>
              <a:off x="10931525" y="381000"/>
              <a:ext cx="162016" cy="204599"/>
            </a:xfrm>
            <a:custGeom>
              <a:avLst/>
              <a:gdLst>
                <a:gd name="csX0" fmla="*/ 0 w 216236"/>
                <a:gd name="csY0" fmla="*/ 0 h 273069"/>
                <a:gd name="csX1" fmla="*/ 98527 w 216236"/>
                <a:gd name="csY1" fmla="*/ 0 h 273069"/>
                <a:gd name="csX2" fmla="*/ 205169 w 216236"/>
                <a:gd name="csY2" fmla="*/ 82289 h 273069"/>
                <a:gd name="csX3" fmla="*/ 141700 w 216236"/>
                <a:gd name="csY3" fmla="*/ 160146 h 273069"/>
                <a:gd name="csX4" fmla="*/ 148342 w 216236"/>
                <a:gd name="csY4" fmla="*/ 180072 h 273069"/>
                <a:gd name="csX5" fmla="*/ 206648 w 216236"/>
                <a:gd name="csY5" fmla="*/ 229520 h 273069"/>
                <a:gd name="csX6" fmla="*/ 216237 w 216236"/>
                <a:gd name="csY6" fmla="*/ 229520 h 273069"/>
                <a:gd name="csX7" fmla="*/ 216237 w 216236"/>
                <a:gd name="csY7" fmla="*/ 273069 h 273069"/>
                <a:gd name="csX8" fmla="*/ 202953 w 216236"/>
                <a:gd name="csY8" fmla="*/ 273069 h 273069"/>
                <a:gd name="csX9" fmla="*/ 105536 w 216236"/>
                <a:gd name="csY9" fmla="*/ 197420 h 273069"/>
                <a:gd name="csX10" fmla="*/ 94837 w 216236"/>
                <a:gd name="csY10" fmla="*/ 164947 h 273069"/>
                <a:gd name="csX11" fmla="*/ 47230 w 216236"/>
                <a:gd name="csY11" fmla="*/ 164947 h 273069"/>
                <a:gd name="csX12" fmla="*/ 47230 w 216236"/>
                <a:gd name="csY12" fmla="*/ 273069 h 273069"/>
                <a:gd name="csX13" fmla="*/ 0 w 216236"/>
                <a:gd name="csY13" fmla="*/ 273069 h 273069"/>
                <a:gd name="csX14" fmla="*/ 0 w 216236"/>
                <a:gd name="csY14" fmla="*/ 0 h 273069"/>
                <a:gd name="csX15" fmla="*/ 101848 w 216236"/>
                <a:gd name="csY15" fmla="*/ 43909 h 273069"/>
                <a:gd name="csX16" fmla="*/ 47230 w 216236"/>
                <a:gd name="csY16" fmla="*/ 43909 h 273069"/>
                <a:gd name="csX17" fmla="*/ 47230 w 216236"/>
                <a:gd name="csY17" fmla="*/ 121037 h 273069"/>
                <a:gd name="csX18" fmla="*/ 101848 w 216236"/>
                <a:gd name="csY18" fmla="*/ 121037 h 273069"/>
                <a:gd name="csX19" fmla="*/ 155353 w 216236"/>
                <a:gd name="csY19" fmla="*/ 82289 h 273069"/>
                <a:gd name="csX20" fmla="*/ 101848 w 216236"/>
                <a:gd name="csY20" fmla="*/ 43909 h 2730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16236" h="273069">
                  <a:moveTo>
                    <a:pt x="0" y="0"/>
                  </a:moveTo>
                  <a:lnTo>
                    <a:pt x="98527" y="0"/>
                  </a:lnTo>
                  <a:cubicBezTo>
                    <a:pt x="177864" y="0"/>
                    <a:pt x="205169" y="37636"/>
                    <a:pt x="205169" y="82289"/>
                  </a:cubicBezTo>
                  <a:cubicBezTo>
                    <a:pt x="205169" y="117716"/>
                    <a:pt x="188196" y="148711"/>
                    <a:pt x="141700" y="160146"/>
                  </a:cubicBezTo>
                  <a:lnTo>
                    <a:pt x="148342" y="180072"/>
                  </a:lnTo>
                  <a:cubicBezTo>
                    <a:pt x="161626" y="219926"/>
                    <a:pt x="176759" y="229520"/>
                    <a:pt x="206648" y="229520"/>
                  </a:cubicBezTo>
                  <a:lnTo>
                    <a:pt x="216237" y="229520"/>
                  </a:lnTo>
                  <a:lnTo>
                    <a:pt x="216237" y="273069"/>
                  </a:lnTo>
                  <a:lnTo>
                    <a:pt x="202953" y="273069"/>
                  </a:lnTo>
                  <a:cubicBezTo>
                    <a:pt x="156090" y="273069"/>
                    <a:pt x="124359" y="254246"/>
                    <a:pt x="105536" y="197420"/>
                  </a:cubicBezTo>
                  <a:lnTo>
                    <a:pt x="94837" y="164947"/>
                  </a:lnTo>
                  <a:lnTo>
                    <a:pt x="47230" y="164947"/>
                  </a:lnTo>
                  <a:lnTo>
                    <a:pt x="47230" y="273069"/>
                  </a:lnTo>
                  <a:lnTo>
                    <a:pt x="0" y="273069"/>
                  </a:lnTo>
                  <a:lnTo>
                    <a:pt x="0" y="0"/>
                  </a:lnTo>
                  <a:close/>
                  <a:moveTo>
                    <a:pt x="101848" y="43909"/>
                  </a:moveTo>
                  <a:lnTo>
                    <a:pt x="47230" y="43909"/>
                  </a:lnTo>
                  <a:lnTo>
                    <a:pt x="47230" y="121037"/>
                  </a:lnTo>
                  <a:lnTo>
                    <a:pt x="101848" y="121037"/>
                  </a:lnTo>
                  <a:cubicBezTo>
                    <a:pt x="136907" y="121037"/>
                    <a:pt x="155353" y="108121"/>
                    <a:pt x="155353" y="82289"/>
                  </a:cubicBezTo>
                  <a:cubicBezTo>
                    <a:pt x="155353" y="56826"/>
                    <a:pt x="136907" y="43909"/>
                    <a:pt x="101848" y="43909"/>
                  </a:cubicBezTo>
                  <a:close/>
                </a:path>
              </a:pathLst>
            </a:custGeom>
            <a:solidFill>
              <a:schemeClr val="tx2"/>
            </a:solidFill>
            <a:ln w="180" cap="flat">
              <a:noFill/>
              <a:prstDash val="solid"/>
              <a:miter/>
            </a:ln>
          </p:spPr>
          <p:txBody>
            <a:bodyPr/>
            <a:lstStyle/>
            <a:p>
              <a:endParaRPr lang="fi-FI"/>
            </a:p>
          </p:txBody>
        </p:sp>
        <p:sp>
          <p:nvSpPr>
            <p:cNvPr id="10" name="Vapaamuotoinen: Muoto 9">
              <a:extLst>
                <a:ext uri="{FF2B5EF4-FFF2-40B4-BE49-F238E27FC236}">
                  <a16:creationId xmlns:a16="http://schemas.microsoft.com/office/drawing/2014/main" id="{9A958D1C-B7CC-988C-1602-9131C81FBBE2}"/>
                </a:ext>
              </a:extLst>
            </p:cNvPr>
            <p:cNvSpPr/>
            <p:nvPr/>
          </p:nvSpPr>
          <p:spPr>
            <a:xfrm>
              <a:off x="11110137" y="434361"/>
              <a:ext cx="141835" cy="155102"/>
            </a:xfrm>
            <a:custGeom>
              <a:avLst/>
              <a:gdLst>
                <a:gd name="csX0" fmla="*/ 66789 w 189301"/>
                <a:gd name="csY0" fmla="*/ 85979 h 207008"/>
                <a:gd name="csX1" fmla="*/ 120295 w 189301"/>
                <a:gd name="csY1" fmla="*/ 74536 h 207008"/>
                <a:gd name="csX2" fmla="*/ 85612 w 189301"/>
                <a:gd name="csY2" fmla="*/ 40957 h 207008"/>
                <a:gd name="csX3" fmla="*/ 26937 w 189301"/>
                <a:gd name="csY3" fmla="*/ 69005 h 207008"/>
                <a:gd name="csX4" fmla="*/ 0 w 189301"/>
                <a:gd name="csY4" fmla="*/ 38747 h 207008"/>
                <a:gd name="csX5" fmla="*/ 88195 w 189301"/>
                <a:gd name="csY5" fmla="*/ 0 h 207008"/>
                <a:gd name="csX6" fmla="*/ 164949 w 189301"/>
                <a:gd name="csY6" fmla="*/ 84130 h 207008"/>
                <a:gd name="csX7" fmla="*/ 164949 w 189301"/>
                <a:gd name="csY7" fmla="*/ 146495 h 207008"/>
                <a:gd name="csX8" fmla="*/ 178233 w 189301"/>
                <a:gd name="csY8" fmla="*/ 160146 h 207008"/>
                <a:gd name="csX9" fmla="*/ 189302 w 189301"/>
                <a:gd name="csY9" fmla="*/ 160146 h 207008"/>
                <a:gd name="csX10" fmla="*/ 189302 w 189301"/>
                <a:gd name="csY10" fmla="*/ 201847 h 207008"/>
                <a:gd name="csX11" fmla="*/ 167158 w 189301"/>
                <a:gd name="csY11" fmla="*/ 201847 h 207008"/>
                <a:gd name="csX12" fmla="*/ 125833 w 189301"/>
                <a:gd name="csY12" fmla="*/ 179705 h 207008"/>
                <a:gd name="csX13" fmla="*/ 63101 w 189301"/>
                <a:gd name="csY13" fmla="*/ 207009 h 207008"/>
                <a:gd name="csX14" fmla="*/ 0 w 189301"/>
                <a:gd name="csY14" fmla="*/ 148711 h 207008"/>
                <a:gd name="csX15" fmla="*/ 66789 w 189301"/>
                <a:gd name="csY15" fmla="*/ 85979 h 207008"/>
                <a:gd name="csX16" fmla="*/ 46496 w 189301"/>
                <a:gd name="csY16" fmla="*/ 145390 h 207008"/>
                <a:gd name="csX17" fmla="*/ 75280 w 189301"/>
                <a:gd name="csY17" fmla="*/ 169006 h 207008"/>
                <a:gd name="csX18" fmla="*/ 120295 w 189301"/>
                <a:gd name="csY18" fmla="*/ 123246 h 207008"/>
                <a:gd name="csX19" fmla="*/ 120295 w 189301"/>
                <a:gd name="csY19" fmla="*/ 107753 h 207008"/>
                <a:gd name="csX20" fmla="*/ 83027 w 189301"/>
                <a:gd name="csY20" fmla="*/ 115868 h 207008"/>
                <a:gd name="csX21" fmla="*/ 46496 w 189301"/>
                <a:gd name="csY21" fmla="*/ 145390 h 2070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89301" h="207008">
                  <a:moveTo>
                    <a:pt x="66789" y="85979"/>
                  </a:moveTo>
                  <a:lnTo>
                    <a:pt x="120295" y="74536"/>
                  </a:lnTo>
                  <a:cubicBezTo>
                    <a:pt x="118453" y="50184"/>
                    <a:pt x="104802" y="40957"/>
                    <a:pt x="85612" y="40957"/>
                  </a:cubicBezTo>
                  <a:cubicBezTo>
                    <a:pt x="63837" y="40957"/>
                    <a:pt x="45391" y="49448"/>
                    <a:pt x="26937" y="69005"/>
                  </a:cubicBezTo>
                  <a:lnTo>
                    <a:pt x="0" y="38747"/>
                  </a:lnTo>
                  <a:cubicBezTo>
                    <a:pt x="21400" y="15133"/>
                    <a:pt x="52769" y="0"/>
                    <a:pt x="88195" y="0"/>
                  </a:cubicBezTo>
                  <a:cubicBezTo>
                    <a:pt x="132106" y="0"/>
                    <a:pt x="164949" y="25832"/>
                    <a:pt x="164949" y="84130"/>
                  </a:cubicBezTo>
                  <a:lnTo>
                    <a:pt x="164949" y="146495"/>
                  </a:lnTo>
                  <a:cubicBezTo>
                    <a:pt x="164949" y="157199"/>
                    <a:pt x="169006" y="160146"/>
                    <a:pt x="178233" y="160146"/>
                  </a:cubicBezTo>
                  <a:lnTo>
                    <a:pt x="189302" y="160146"/>
                  </a:lnTo>
                  <a:lnTo>
                    <a:pt x="189302" y="201847"/>
                  </a:lnTo>
                  <a:lnTo>
                    <a:pt x="167158" y="201847"/>
                  </a:lnTo>
                  <a:cubicBezTo>
                    <a:pt x="146496" y="201847"/>
                    <a:pt x="132842" y="193363"/>
                    <a:pt x="125833" y="179705"/>
                  </a:cubicBezTo>
                  <a:cubicBezTo>
                    <a:pt x="110332" y="198158"/>
                    <a:pt x="86348" y="207009"/>
                    <a:pt x="63101" y="207009"/>
                  </a:cubicBezTo>
                  <a:cubicBezTo>
                    <a:pt x="26568" y="207009"/>
                    <a:pt x="0" y="183026"/>
                    <a:pt x="0" y="148711"/>
                  </a:cubicBezTo>
                  <a:cubicBezTo>
                    <a:pt x="0" y="114021"/>
                    <a:pt x="26937" y="94462"/>
                    <a:pt x="66789" y="85979"/>
                  </a:cubicBezTo>
                  <a:close/>
                  <a:moveTo>
                    <a:pt x="46496" y="145390"/>
                  </a:moveTo>
                  <a:cubicBezTo>
                    <a:pt x="46496" y="159779"/>
                    <a:pt x="56090" y="169006"/>
                    <a:pt x="75280" y="169006"/>
                  </a:cubicBezTo>
                  <a:cubicBezTo>
                    <a:pt x="100368" y="169006"/>
                    <a:pt x="120295" y="154616"/>
                    <a:pt x="120295" y="123246"/>
                  </a:cubicBezTo>
                  <a:lnTo>
                    <a:pt x="120295" y="107753"/>
                  </a:lnTo>
                  <a:lnTo>
                    <a:pt x="83027" y="115868"/>
                  </a:lnTo>
                  <a:cubicBezTo>
                    <a:pt x="56090" y="121774"/>
                    <a:pt x="46496" y="131737"/>
                    <a:pt x="46496" y="145390"/>
                  </a:cubicBezTo>
                  <a:close/>
                </a:path>
              </a:pathLst>
            </a:custGeom>
            <a:solidFill>
              <a:schemeClr val="tx2"/>
            </a:solidFill>
            <a:ln w="180" cap="flat">
              <a:noFill/>
              <a:prstDash val="solid"/>
              <a:miter/>
            </a:ln>
          </p:spPr>
          <p:txBody>
            <a:bodyPr/>
            <a:lstStyle/>
            <a:p>
              <a:endParaRPr lang="fi-FI"/>
            </a:p>
          </p:txBody>
        </p:sp>
        <p:sp>
          <p:nvSpPr>
            <p:cNvPr id="11" name="Vapaamuotoinen: Muoto 10">
              <a:extLst>
                <a:ext uri="{FF2B5EF4-FFF2-40B4-BE49-F238E27FC236}">
                  <a16:creationId xmlns:a16="http://schemas.microsoft.com/office/drawing/2014/main" id="{21769C85-EF78-683E-5A93-3BC4B890D171}"/>
                </a:ext>
              </a:extLst>
            </p:cNvPr>
            <p:cNvSpPr/>
            <p:nvPr/>
          </p:nvSpPr>
          <p:spPr>
            <a:xfrm>
              <a:off x="11268010" y="438233"/>
              <a:ext cx="126352" cy="151231"/>
            </a:xfrm>
            <a:custGeom>
              <a:avLst/>
              <a:gdLst>
                <a:gd name="csX0" fmla="*/ 0 w 168637"/>
                <a:gd name="csY0" fmla="*/ 104058 h 201841"/>
                <a:gd name="csX1" fmla="*/ 0 w 168637"/>
                <a:gd name="csY1" fmla="*/ 0 h 201841"/>
                <a:gd name="csX2" fmla="*/ 45022 w 168637"/>
                <a:gd name="csY2" fmla="*/ 0 h 201841"/>
                <a:gd name="csX3" fmla="*/ 45022 w 168637"/>
                <a:gd name="csY3" fmla="*/ 106643 h 201841"/>
                <a:gd name="csX4" fmla="*/ 84132 w 168637"/>
                <a:gd name="csY4" fmla="*/ 159779 h 201841"/>
                <a:gd name="csX5" fmla="*/ 123616 w 168637"/>
                <a:gd name="csY5" fmla="*/ 106643 h 201841"/>
                <a:gd name="csX6" fmla="*/ 123616 w 168637"/>
                <a:gd name="csY6" fmla="*/ 0 h 201841"/>
                <a:gd name="csX7" fmla="*/ 168637 w 168637"/>
                <a:gd name="csY7" fmla="*/ 0 h 201841"/>
                <a:gd name="csX8" fmla="*/ 168637 w 168637"/>
                <a:gd name="csY8" fmla="*/ 104058 h 201841"/>
                <a:gd name="csX9" fmla="*/ 84132 w 168637"/>
                <a:gd name="csY9" fmla="*/ 201841 h 201841"/>
                <a:gd name="csX10" fmla="*/ 0 w 168637"/>
                <a:gd name="csY10" fmla="*/ 104058 h 2018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68637" h="201841">
                  <a:moveTo>
                    <a:pt x="0" y="104058"/>
                  </a:moveTo>
                  <a:lnTo>
                    <a:pt x="0" y="0"/>
                  </a:lnTo>
                  <a:lnTo>
                    <a:pt x="45022" y="0"/>
                  </a:lnTo>
                  <a:lnTo>
                    <a:pt x="45022" y="106643"/>
                  </a:lnTo>
                  <a:cubicBezTo>
                    <a:pt x="45022" y="142063"/>
                    <a:pt x="59042" y="159779"/>
                    <a:pt x="84132" y="159779"/>
                  </a:cubicBezTo>
                  <a:cubicBezTo>
                    <a:pt x="109595" y="159779"/>
                    <a:pt x="123616" y="142063"/>
                    <a:pt x="123616" y="106643"/>
                  </a:cubicBezTo>
                  <a:lnTo>
                    <a:pt x="123616" y="0"/>
                  </a:lnTo>
                  <a:lnTo>
                    <a:pt x="168637" y="0"/>
                  </a:lnTo>
                  <a:lnTo>
                    <a:pt x="168637" y="104058"/>
                  </a:lnTo>
                  <a:cubicBezTo>
                    <a:pt x="168637" y="163838"/>
                    <a:pt x="137643" y="201841"/>
                    <a:pt x="84132" y="201841"/>
                  </a:cubicBezTo>
                  <a:cubicBezTo>
                    <a:pt x="30627" y="201841"/>
                    <a:pt x="0" y="163838"/>
                    <a:pt x="0" y="104058"/>
                  </a:cubicBezTo>
                  <a:close/>
                </a:path>
              </a:pathLst>
            </a:custGeom>
            <a:solidFill>
              <a:schemeClr val="tx2"/>
            </a:solidFill>
            <a:ln w="180" cap="flat">
              <a:noFill/>
              <a:prstDash val="solid"/>
              <a:miter/>
            </a:ln>
          </p:spPr>
          <p:txBody>
            <a:bodyPr/>
            <a:lstStyle/>
            <a:p>
              <a:endParaRPr lang="fi-FI"/>
            </a:p>
          </p:txBody>
        </p:sp>
        <p:sp>
          <p:nvSpPr>
            <p:cNvPr id="12" name="Vapaamuotoinen: Muoto 11">
              <a:extLst>
                <a:ext uri="{FF2B5EF4-FFF2-40B4-BE49-F238E27FC236}">
                  <a16:creationId xmlns:a16="http://schemas.microsoft.com/office/drawing/2014/main" id="{195A7878-23C7-9991-1D9B-AAEA2755E7F0}"/>
                </a:ext>
              </a:extLst>
            </p:cNvPr>
            <p:cNvSpPr/>
            <p:nvPr/>
          </p:nvSpPr>
          <p:spPr>
            <a:xfrm>
              <a:off x="11423670" y="434361"/>
              <a:ext cx="222845" cy="151234"/>
            </a:xfrm>
            <a:custGeom>
              <a:avLst/>
              <a:gdLst>
                <a:gd name="csX0" fmla="*/ 126200 w 297422"/>
                <a:gd name="csY0" fmla="*/ 201847 h 201846"/>
                <a:gd name="csX1" fmla="*/ 126200 w 297422"/>
                <a:gd name="csY1" fmla="*/ 93357 h 201846"/>
                <a:gd name="csX2" fmla="*/ 85981 w 297422"/>
                <a:gd name="csY2" fmla="*/ 41326 h 201846"/>
                <a:gd name="csX3" fmla="*/ 45022 w 297422"/>
                <a:gd name="csY3" fmla="*/ 92621 h 201846"/>
                <a:gd name="csX4" fmla="*/ 45022 w 297422"/>
                <a:gd name="csY4" fmla="*/ 201847 h 201846"/>
                <a:gd name="csX5" fmla="*/ 0 w 297422"/>
                <a:gd name="csY5" fmla="*/ 201847 h 201846"/>
                <a:gd name="csX6" fmla="*/ 0 w 297422"/>
                <a:gd name="csY6" fmla="*/ 5168 h 201846"/>
                <a:gd name="csX7" fmla="*/ 45022 w 297422"/>
                <a:gd name="csY7" fmla="*/ 5168 h 201846"/>
                <a:gd name="csX8" fmla="*/ 45022 w 297422"/>
                <a:gd name="csY8" fmla="*/ 24352 h 201846"/>
                <a:gd name="csX9" fmla="*/ 98896 w 297422"/>
                <a:gd name="csY9" fmla="*/ 0 h 201846"/>
                <a:gd name="csX10" fmla="*/ 159412 w 297422"/>
                <a:gd name="csY10" fmla="*/ 36531 h 201846"/>
                <a:gd name="csX11" fmla="*/ 224360 w 297422"/>
                <a:gd name="csY11" fmla="*/ 0 h 201846"/>
                <a:gd name="csX12" fmla="*/ 297423 w 297422"/>
                <a:gd name="csY12" fmla="*/ 93357 h 201846"/>
                <a:gd name="csX13" fmla="*/ 297423 w 297422"/>
                <a:gd name="csY13" fmla="*/ 201847 h 201846"/>
                <a:gd name="csX14" fmla="*/ 252403 w 297422"/>
                <a:gd name="csY14" fmla="*/ 201847 h 201846"/>
                <a:gd name="csX15" fmla="*/ 252403 w 297422"/>
                <a:gd name="csY15" fmla="*/ 93357 h 201846"/>
                <a:gd name="csX16" fmla="*/ 213285 w 297422"/>
                <a:gd name="csY16" fmla="*/ 41326 h 201846"/>
                <a:gd name="csX17" fmla="*/ 171222 w 297422"/>
                <a:gd name="csY17" fmla="*/ 87084 h 201846"/>
                <a:gd name="csX18" fmla="*/ 171222 w 297422"/>
                <a:gd name="csY18" fmla="*/ 93357 h 201846"/>
                <a:gd name="csX19" fmla="*/ 171222 w 297422"/>
                <a:gd name="csY19" fmla="*/ 201847 h 201846"/>
                <a:gd name="csX20" fmla="*/ 126200 w 297422"/>
                <a:gd name="csY20" fmla="*/ 201847 h 2018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97422" h="201846">
                  <a:moveTo>
                    <a:pt x="126200" y="201847"/>
                  </a:moveTo>
                  <a:lnTo>
                    <a:pt x="126200" y="93357"/>
                  </a:lnTo>
                  <a:cubicBezTo>
                    <a:pt x="126200" y="54610"/>
                    <a:pt x="109228" y="41326"/>
                    <a:pt x="85981" y="41326"/>
                  </a:cubicBezTo>
                  <a:cubicBezTo>
                    <a:pt x="64950" y="41326"/>
                    <a:pt x="45022" y="53872"/>
                    <a:pt x="45022" y="92621"/>
                  </a:cubicBezTo>
                  <a:lnTo>
                    <a:pt x="45022" y="201847"/>
                  </a:lnTo>
                  <a:lnTo>
                    <a:pt x="0" y="201847"/>
                  </a:lnTo>
                  <a:lnTo>
                    <a:pt x="0" y="5168"/>
                  </a:lnTo>
                  <a:lnTo>
                    <a:pt x="45022" y="5168"/>
                  </a:lnTo>
                  <a:lnTo>
                    <a:pt x="45022" y="24352"/>
                  </a:lnTo>
                  <a:cubicBezTo>
                    <a:pt x="58306" y="9594"/>
                    <a:pt x="77490" y="0"/>
                    <a:pt x="98896" y="0"/>
                  </a:cubicBezTo>
                  <a:cubicBezTo>
                    <a:pt x="124728" y="0"/>
                    <a:pt x="146865" y="12179"/>
                    <a:pt x="159412" y="36531"/>
                  </a:cubicBezTo>
                  <a:cubicBezTo>
                    <a:pt x="173433" y="15133"/>
                    <a:pt x="196687" y="0"/>
                    <a:pt x="224360" y="0"/>
                  </a:cubicBezTo>
                  <a:cubicBezTo>
                    <a:pt x="267903" y="0"/>
                    <a:pt x="297423" y="29889"/>
                    <a:pt x="297423" y="93357"/>
                  </a:cubicBezTo>
                  <a:lnTo>
                    <a:pt x="297423" y="201847"/>
                  </a:lnTo>
                  <a:lnTo>
                    <a:pt x="252403" y="201847"/>
                  </a:lnTo>
                  <a:lnTo>
                    <a:pt x="252403" y="93357"/>
                  </a:lnTo>
                  <a:cubicBezTo>
                    <a:pt x="252403" y="54985"/>
                    <a:pt x="237275" y="41326"/>
                    <a:pt x="213285" y="41326"/>
                  </a:cubicBezTo>
                  <a:cubicBezTo>
                    <a:pt x="192623" y="41326"/>
                    <a:pt x="173433" y="54241"/>
                    <a:pt x="171222" y="87084"/>
                  </a:cubicBezTo>
                  <a:lnTo>
                    <a:pt x="171222" y="93357"/>
                  </a:lnTo>
                  <a:lnTo>
                    <a:pt x="171222" y="201847"/>
                  </a:lnTo>
                  <a:lnTo>
                    <a:pt x="126200" y="201847"/>
                  </a:lnTo>
                  <a:close/>
                </a:path>
              </a:pathLst>
            </a:custGeom>
            <a:solidFill>
              <a:schemeClr val="tx2"/>
            </a:solidFill>
            <a:ln w="180" cap="flat">
              <a:noFill/>
              <a:prstDash val="solid"/>
              <a:miter/>
            </a:ln>
          </p:spPr>
          <p:txBody>
            <a:bodyPr/>
            <a:lstStyle/>
            <a:p>
              <a:endParaRPr lang="fi-FI"/>
            </a:p>
          </p:txBody>
        </p:sp>
        <p:sp>
          <p:nvSpPr>
            <p:cNvPr id="13" name="Vapaamuotoinen: Muoto 12">
              <a:extLst>
                <a:ext uri="{FF2B5EF4-FFF2-40B4-BE49-F238E27FC236}">
                  <a16:creationId xmlns:a16="http://schemas.microsoft.com/office/drawing/2014/main" id="{E73102BB-AF32-1CD1-08EA-87546D758DBE}"/>
                </a:ext>
              </a:extLst>
            </p:cNvPr>
            <p:cNvSpPr/>
            <p:nvPr/>
          </p:nvSpPr>
          <p:spPr>
            <a:xfrm>
              <a:off x="11668361" y="434361"/>
              <a:ext cx="141833" cy="155102"/>
            </a:xfrm>
            <a:custGeom>
              <a:avLst/>
              <a:gdLst>
                <a:gd name="csX0" fmla="*/ 66789 w 189299"/>
                <a:gd name="csY0" fmla="*/ 85979 h 207008"/>
                <a:gd name="csX1" fmla="*/ 120295 w 189299"/>
                <a:gd name="csY1" fmla="*/ 74536 h 207008"/>
                <a:gd name="csX2" fmla="*/ 85610 w 189299"/>
                <a:gd name="csY2" fmla="*/ 40957 h 207008"/>
                <a:gd name="csX3" fmla="*/ 26935 w 189299"/>
                <a:gd name="csY3" fmla="*/ 69005 h 207008"/>
                <a:gd name="csX4" fmla="*/ 0 w 189299"/>
                <a:gd name="csY4" fmla="*/ 38747 h 207008"/>
                <a:gd name="csX5" fmla="*/ 88188 w 189299"/>
                <a:gd name="csY5" fmla="*/ 0 h 207008"/>
                <a:gd name="csX6" fmla="*/ 164948 w 189299"/>
                <a:gd name="csY6" fmla="*/ 84130 h 207008"/>
                <a:gd name="csX7" fmla="*/ 164948 w 189299"/>
                <a:gd name="csY7" fmla="*/ 146495 h 207008"/>
                <a:gd name="csX8" fmla="*/ 178232 w 189299"/>
                <a:gd name="csY8" fmla="*/ 160146 h 207008"/>
                <a:gd name="csX9" fmla="*/ 189300 w 189299"/>
                <a:gd name="csY9" fmla="*/ 160146 h 207008"/>
                <a:gd name="csX10" fmla="*/ 189300 w 189299"/>
                <a:gd name="csY10" fmla="*/ 201847 h 207008"/>
                <a:gd name="csX11" fmla="*/ 167158 w 189299"/>
                <a:gd name="csY11" fmla="*/ 201847 h 207008"/>
                <a:gd name="csX12" fmla="*/ 125831 w 189299"/>
                <a:gd name="csY12" fmla="*/ 179705 h 207008"/>
                <a:gd name="csX13" fmla="*/ 63099 w 189299"/>
                <a:gd name="csY13" fmla="*/ 207009 h 207008"/>
                <a:gd name="csX14" fmla="*/ 0 w 189299"/>
                <a:gd name="csY14" fmla="*/ 148711 h 207008"/>
                <a:gd name="csX15" fmla="*/ 66789 w 189299"/>
                <a:gd name="csY15" fmla="*/ 85979 h 207008"/>
                <a:gd name="csX16" fmla="*/ 46494 w 189299"/>
                <a:gd name="csY16" fmla="*/ 145390 h 207008"/>
                <a:gd name="csX17" fmla="*/ 75273 w 189299"/>
                <a:gd name="csY17" fmla="*/ 169006 h 207008"/>
                <a:gd name="csX18" fmla="*/ 120295 w 189299"/>
                <a:gd name="csY18" fmla="*/ 123246 h 207008"/>
                <a:gd name="csX19" fmla="*/ 120295 w 189299"/>
                <a:gd name="csY19" fmla="*/ 107753 h 207008"/>
                <a:gd name="csX20" fmla="*/ 83025 w 189299"/>
                <a:gd name="csY20" fmla="*/ 115868 h 207008"/>
                <a:gd name="csX21" fmla="*/ 46494 w 189299"/>
                <a:gd name="csY21" fmla="*/ 145390 h 2070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89299" h="207008">
                  <a:moveTo>
                    <a:pt x="66789" y="85979"/>
                  </a:moveTo>
                  <a:lnTo>
                    <a:pt x="120295" y="74536"/>
                  </a:lnTo>
                  <a:cubicBezTo>
                    <a:pt x="118446" y="50184"/>
                    <a:pt x="104793" y="40957"/>
                    <a:pt x="85610" y="40957"/>
                  </a:cubicBezTo>
                  <a:cubicBezTo>
                    <a:pt x="63836" y="40957"/>
                    <a:pt x="45389" y="49448"/>
                    <a:pt x="26935" y="69005"/>
                  </a:cubicBezTo>
                  <a:lnTo>
                    <a:pt x="0" y="38747"/>
                  </a:lnTo>
                  <a:cubicBezTo>
                    <a:pt x="21399" y="15133"/>
                    <a:pt x="52767" y="0"/>
                    <a:pt x="88188" y="0"/>
                  </a:cubicBezTo>
                  <a:cubicBezTo>
                    <a:pt x="132104" y="0"/>
                    <a:pt x="164948" y="25832"/>
                    <a:pt x="164948" y="84130"/>
                  </a:cubicBezTo>
                  <a:lnTo>
                    <a:pt x="164948" y="146495"/>
                  </a:lnTo>
                  <a:cubicBezTo>
                    <a:pt x="164948" y="157199"/>
                    <a:pt x="169005" y="160146"/>
                    <a:pt x="178232" y="160146"/>
                  </a:cubicBezTo>
                  <a:lnTo>
                    <a:pt x="189300" y="160146"/>
                  </a:lnTo>
                  <a:lnTo>
                    <a:pt x="189300" y="201847"/>
                  </a:lnTo>
                  <a:lnTo>
                    <a:pt x="167158" y="201847"/>
                  </a:lnTo>
                  <a:cubicBezTo>
                    <a:pt x="146494" y="201847"/>
                    <a:pt x="132843" y="193363"/>
                    <a:pt x="125831" y="179705"/>
                  </a:cubicBezTo>
                  <a:cubicBezTo>
                    <a:pt x="110331" y="198158"/>
                    <a:pt x="86346" y="207009"/>
                    <a:pt x="63099" y="207009"/>
                  </a:cubicBezTo>
                  <a:cubicBezTo>
                    <a:pt x="26568" y="207009"/>
                    <a:pt x="0" y="183026"/>
                    <a:pt x="0" y="148711"/>
                  </a:cubicBezTo>
                  <a:cubicBezTo>
                    <a:pt x="0" y="114021"/>
                    <a:pt x="26935" y="94462"/>
                    <a:pt x="66789" y="85979"/>
                  </a:cubicBezTo>
                  <a:close/>
                  <a:moveTo>
                    <a:pt x="46494" y="145390"/>
                  </a:moveTo>
                  <a:cubicBezTo>
                    <a:pt x="46494" y="159779"/>
                    <a:pt x="56088" y="169006"/>
                    <a:pt x="75273" y="169006"/>
                  </a:cubicBezTo>
                  <a:cubicBezTo>
                    <a:pt x="100369" y="169006"/>
                    <a:pt x="120295" y="154616"/>
                    <a:pt x="120295" y="123246"/>
                  </a:cubicBezTo>
                  <a:lnTo>
                    <a:pt x="120295" y="107753"/>
                  </a:lnTo>
                  <a:lnTo>
                    <a:pt x="83025" y="115868"/>
                  </a:lnTo>
                  <a:cubicBezTo>
                    <a:pt x="56088" y="121774"/>
                    <a:pt x="46494" y="131737"/>
                    <a:pt x="46494" y="145390"/>
                  </a:cubicBezTo>
                  <a:close/>
                </a:path>
              </a:pathLst>
            </a:custGeom>
            <a:solidFill>
              <a:schemeClr val="tx2"/>
            </a:solidFill>
            <a:ln w="180" cap="flat">
              <a:noFill/>
              <a:prstDash val="solid"/>
              <a:miter/>
            </a:ln>
          </p:spPr>
          <p:txBody>
            <a:bodyPr/>
            <a:lstStyle/>
            <a:p>
              <a:endParaRPr lang="fi-FI"/>
            </a:p>
          </p:txBody>
        </p:sp>
      </p:grpSp>
      <p:sp>
        <p:nvSpPr>
          <p:cNvPr id="16" name="Graphic 14">
            <a:extLst>
              <a:ext uri="{FF2B5EF4-FFF2-40B4-BE49-F238E27FC236}">
                <a16:creationId xmlns:a16="http://schemas.microsoft.com/office/drawing/2014/main" id="{221DDBE5-D26B-C26C-9DFE-187CA0487F28}"/>
              </a:ext>
              <a:ext uri="{C183D7F6-B498-43B3-948B-1728B52AA6E4}">
                <adec:decorative xmlns:adec="http://schemas.microsoft.com/office/drawing/2017/decorative" val="1"/>
              </a:ext>
            </a:extLst>
          </p:cNvPr>
          <p:cNvSpPr/>
          <p:nvPr/>
        </p:nvSpPr>
        <p:spPr>
          <a:xfrm>
            <a:off x="6680952" y="2238433"/>
            <a:ext cx="5511435" cy="1719631"/>
          </a:xfrm>
          <a:custGeom>
            <a:avLst/>
            <a:gdLst>
              <a:gd name="connsiteX0" fmla="*/ 4451279 w 5511435"/>
              <a:gd name="connsiteY0" fmla="*/ 0 h 1719631"/>
              <a:gd name="connsiteX1" fmla="*/ 3233825 w 5511435"/>
              <a:gd name="connsiteY1" fmla="*/ 503669 h 1719631"/>
              <a:gd name="connsiteX2" fmla="*/ 3086515 w 5511435"/>
              <a:gd name="connsiteY2" fmla="*/ 670927 h 1719631"/>
              <a:gd name="connsiteX3" fmla="*/ 2939205 w 5511435"/>
              <a:gd name="connsiteY3" fmla="*/ 503669 h 1719631"/>
              <a:gd name="connsiteX4" fmla="*/ 1721744 w 5511435"/>
              <a:gd name="connsiteY4" fmla="*/ 0 h 1719631"/>
              <a:gd name="connsiteX5" fmla="*/ 504289 w 5511435"/>
              <a:gd name="connsiteY5" fmla="*/ 503669 h 1719631"/>
              <a:gd name="connsiteX6" fmla="*/ 0 w 5511435"/>
              <a:gd name="connsiteY6" fmla="*/ 1719632 h 1719631"/>
              <a:gd name="connsiteX7" fmla="*/ 711152 w 5511435"/>
              <a:gd name="connsiteY7" fmla="*/ 1719632 h 1719631"/>
              <a:gd name="connsiteX8" fmla="*/ 1721744 w 5511435"/>
              <a:gd name="connsiteY8" fmla="*/ 710277 h 1719631"/>
              <a:gd name="connsiteX9" fmla="*/ 2730621 w 5511435"/>
              <a:gd name="connsiteY9" fmla="*/ 1661389 h 1719631"/>
              <a:gd name="connsiteX10" fmla="*/ 2729542 w 5511435"/>
              <a:gd name="connsiteY10" fmla="*/ 1719632 h 1719631"/>
              <a:gd name="connsiteX11" fmla="*/ 3443500 w 5511435"/>
              <a:gd name="connsiteY11" fmla="*/ 1719632 h 1719631"/>
              <a:gd name="connsiteX12" fmla="*/ 3442421 w 5511435"/>
              <a:gd name="connsiteY12" fmla="*/ 1661389 h 1719631"/>
              <a:gd name="connsiteX13" fmla="*/ 4451285 w 5511435"/>
              <a:gd name="connsiteY13" fmla="*/ 710277 h 1719631"/>
              <a:gd name="connsiteX14" fmla="*/ 5461877 w 5511435"/>
              <a:gd name="connsiteY14" fmla="*/ 1719632 h 1719631"/>
              <a:gd name="connsiteX15" fmla="*/ 5511435 w 5511435"/>
              <a:gd name="connsiteY15" fmla="*/ 1719632 h 1719631"/>
              <a:gd name="connsiteX16" fmla="*/ 5511435 w 5511435"/>
              <a:gd name="connsiteY16" fmla="*/ 364372 h 1719631"/>
              <a:gd name="connsiteX17" fmla="*/ 4451279 w 5511435"/>
              <a:gd name="connsiteY17" fmla="*/ 0 h 1719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511435" h="1719631">
                <a:moveTo>
                  <a:pt x="4451279" y="0"/>
                </a:moveTo>
                <a:cubicBezTo>
                  <a:pt x="3991380" y="0"/>
                  <a:pt x="3559012" y="178876"/>
                  <a:pt x="3233825" y="503669"/>
                </a:cubicBezTo>
                <a:cubicBezTo>
                  <a:pt x="3180755" y="556673"/>
                  <a:pt x="3131660" y="612570"/>
                  <a:pt x="3086515" y="670927"/>
                </a:cubicBezTo>
                <a:cubicBezTo>
                  <a:pt x="3041376" y="612570"/>
                  <a:pt x="2992274" y="556667"/>
                  <a:pt x="2939205" y="503669"/>
                </a:cubicBezTo>
                <a:cubicBezTo>
                  <a:pt x="2614011" y="178876"/>
                  <a:pt x="2181643" y="0"/>
                  <a:pt x="1721744" y="0"/>
                </a:cubicBezTo>
                <a:cubicBezTo>
                  <a:pt x="1261844" y="0"/>
                  <a:pt x="829476" y="178876"/>
                  <a:pt x="504289" y="503669"/>
                </a:cubicBezTo>
                <a:cubicBezTo>
                  <a:pt x="179090" y="828469"/>
                  <a:pt x="0" y="1260304"/>
                  <a:pt x="0" y="1719632"/>
                </a:cubicBezTo>
                <a:lnTo>
                  <a:pt x="711152" y="1719632"/>
                </a:lnTo>
                <a:cubicBezTo>
                  <a:pt x="711152" y="1163073"/>
                  <a:pt x="1164499" y="710277"/>
                  <a:pt x="1721744" y="710277"/>
                </a:cubicBezTo>
                <a:cubicBezTo>
                  <a:pt x="2259413" y="710277"/>
                  <a:pt x="2700302" y="1131833"/>
                  <a:pt x="2730621" y="1661389"/>
                </a:cubicBezTo>
                <a:cubicBezTo>
                  <a:pt x="2729980" y="1680757"/>
                  <a:pt x="2729542" y="1700156"/>
                  <a:pt x="2729542" y="1719632"/>
                </a:cubicBezTo>
                <a:lnTo>
                  <a:pt x="3443500" y="1719632"/>
                </a:lnTo>
                <a:cubicBezTo>
                  <a:pt x="3443500" y="1700163"/>
                  <a:pt x="3443062" y="1680757"/>
                  <a:pt x="3442421" y="1661389"/>
                </a:cubicBezTo>
                <a:cubicBezTo>
                  <a:pt x="3472734" y="1131833"/>
                  <a:pt x="3913616" y="710277"/>
                  <a:pt x="4451285" y="710277"/>
                </a:cubicBezTo>
                <a:cubicBezTo>
                  <a:pt x="5008530" y="710277"/>
                  <a:pt x="5461877" y="1163073"/>
                  <a:pt x="5461877" y="1719632"/>
                </a:cubicBezTo>
                <a:lnTo>
                  <a:pt x="5511435" y="1719632"/>
                </a:lnTo>
                <a:lnTo>
                  <a:pt x="5511435" y="364372"/>
                </a:lnTo>
                <a:cubicBezTo>
                  <a:pt x="5209933" y="128142"/>
                  <a:pt x="4840476" y="0"/>
                  <a:pt x="4451279" y="0"/>
                </a:cubicBezTo>
                <a:close/>
              </a:path>
            </a:pathLst>
          </a:custGeom>
          <a:solidFill>
            <a:srgbClr val="C4DBFC"/>
          </a:solidFill>
          <a:ln w="6343" cap="flat">
            <a:noFill/>
            <a:prstDash val="solid"/>
            <a:miter/>
          </a:ln>
        </p:spPr>
        <p:txBody>
          <a:bodyPr rtlCol="0" anchor="ctr"/>
          <a:lstStyle/>
          <a:p>
            <a:endParaRPr lang="fi-FI"/>
          </a:p>
        </p:txBody>
      </p:sp>
    </p:spTree>
    <p:extLst>
      <p:ext uri="{BB962C8B-B14F-4D97-AF65-F5344CB8AC3E}">
        <p14:creationId xmlns:p14="http://schemas.microsoft.com/office/powerpoint/2010/main" val="392077311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Osan ylätunniste 3">
    <p:bg>
      <p:bgPr>
        <a:solidFill>
          <a:schemeClr val="accent4"/>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9AEBA78-AE72-44B8-2838-E5B9C5DCC4DD}"/>
              </a:ext>
            </a:extLst>
          </p:cNvPr>
          <p:cNvSpPr>
            <a:spLocks noGrp="1"/>
          </p:cNvSpPr>
          <p:nvPr>
            <p:ph type="ctrTitle" hasCustomPrompt="1"/>
          </p:nvPr>
        </p:nvSpPr>
        <p:spPr>
          <a:xfrm>
            <a:off x="786550" y="3429381"/>
            <a:ext cx="10805296" cy="1886013"/>
          </a:xfrm>
        </p:spPr>
        <p:txBody>
          <a:bodyPr anchor="b"/>
          <a:lstStyle>
            <a:lvl1pPr algn="l">
              <a:lnSpc>
                <a:spcPct val="85000"/>
              </a:lnSpc>
              <a:defRPr sz="6800" spc="-50" baseline="0">
                <a:solidFill>
                  <a:schemeClr val="tx2"/>
                </a:solidFill>
              </a:defRPr>
            </a:lvl1pPr>
          </a:lstStyle>
          <a:p>
            <a:r>
              <a:rPr lang="fi-FI" noProof="0" dirty="0"/>
              <a:t>Lisää otsikko tähän</a:t>
            </a:r>
            <a:endParaRPr lang="fi-FI" dirty="0"/>
          </a:p>
        </p:txBody>
      </p:sp>
      <p:grpSp>
        <p:nvGrpSpPr>
          <p:cNvPr id="3" name="Group 2">
            <a:extLst>
              <a:ext uri="{FF2B5EF4-FFF2-40B4-BE49-F238E27FC236}">
                <a16:creationId xmlns:a16="http://schemas.microsoft.com/office/drawing/2014/main" id="{AF36689E-5A73-BD88-10F5-F289E195F38B}"/>
              </a:ext>
              <a:ext uri="{C183D7F6-B498-43B3-948B-1728B52AA6E4}">
                <adec:decorative xmlns:adec="http://schemas.microsoft.com/office/drawing/2017/decorative" val="1"/>
              </a:ext>
            </a:extLst>
          </p:cNvPr>
          <p:cNvGrpSpPr/>
          <p:nvPr userDrawn="1"/>
        </p:nvGrpSpPr>
        <p:grpSpPr>
          <a:xfrm>
            <a:off x="10931525" y="381000"/>
            <a:ext cx="878669" cy="208464"/>
            <a:chOff x="10931525" y="381000"/>
            <a:chExt cx="878669" cy="208464"/>
          </a:xfrm>
        </p:grpSpPr>
        <p:sp>
          <p:nvSpPr>
            <p:cNvPr id="9" name="Vapaamuotoinen: Muoto 8">
              <a:extLst>
                <a:ext uri="{FF2B5EF4-FFF2-40B4-BE49-F238E27FC236}">
                  <a16:creationId xmlns:a16="http://schemas.microsoft.com/office/drawing/2014/main" id="{5682BB74-A0D5-022F-8C46-1348FB48B42F}"/>
                </a:ext>
              </a:extLst>
            </p:cNvPr>
            <p:cNvSpPr/>
            <p:nvPr/>
          </p:nvSpPr>
          <p:spPr>
            <a:xfrm>
              <a:off x="10931525" y="381000"/>
              <a:ext cx="162016" cy="204599"/>
            </a:xfrm>
            <a:custGeom>
              <a:avLst/>
              <a:gdLst>
                <a:gd name="csX0" fmla="*/ 0 w 216236"/>
                <a:gd name="csY0" fmla="*/ 0 h 273069"/>
                <a:gd name="csX1" fmla="*/ 98527 w 216236"/>
                <a:gd name="csY1" fmla="*/ 0 h 273069"/>
                <a:gd name="csX2" fmla="*/ 205169 w 216236"/>
                <a:gd name="csY2" fmla="*/ 82289 h 273069"/>
                <a:gd name="csX3" fmla="*/ 141700 w 216236"/>
                <a:gd name="csY3" fmla="*/ 160146 h 273069"/>
                <a:gd name="csX4" fmla="*/ 148342 w 216236"/>
                <a:gd name="csY4" fmla="*/ 180072 h 273069"/>
                <a:gd name="csX5" fmla="*/ 206648 w 216236"/>
                <a:gd name="csY5" fmla="*/ 229520 h 273069"/>
                <a:gd name="csX6" fmla="*/ 216237 w 216236"/>
                <a:gd name="csY6" fmla="*/ 229520 h 273069"/>
                <a:gd name="csX7" fmla="*/ 216237 w 216236"/>
                <a:gd name="csY7" fmla="*/ 273069 h 273069"/>
                <a:gd name="csX8" fmla="*/ 202953 w 216236"/>
                <a:gd name="csY8" fmla="*/ 273069 h 273069"/>
                <a:gd name="csX9" fmla="*/ 105536 w 216236"/>
                <a:gd name="csY9" fmla="*/ 197420 h 273069"/>
                <a:gd name="csX10" fmla="*/ 94837 w 216236"/>
                <a:gd name="csY10" fmla="*/ 164947 h 273069"/>
                <a:gd name="csX11" fmla="*/ 47230 w 216236"/>
                <a:gd name="csY11" fmla="*/ 164947 h 273069"/>
                <a:gd name="csX12" fmla="*/ 47230 w 216236"/>
                <a:gd name="csY12" fmla="*/ 273069 h 273069"/>
                <a:gd name="csX13" fmla="*/ 0 w 216236"/>
                <a:gd name="csY13" fmla="*/ 273069 h 273069"/>
                <a:gd name="csX14" fmla="*/ 0 w 216236"/>
                <a:gd name="csY14" fmla="*/ 0 h 273069"/>
                <a:gd name="csX15" fmla="*/ 101848 w 216236"/>
                <a:gd name="csY15" fmla="*/ 43909 h 273069"/>
                <a:gd name="csX16" fmla="*/ 47230 w 216236"/>
                <a:gd name="csY16" fmla="*/ 43909 h 273069"/>
                <a:gd name="csX17" fmla="*/ 47230 w 216236"/>
                <a:gd name="csY17" fmla="*/ 121037 h 273069"/>
                <a:gd name="csX18" fmla="*/ 101848 w 216236"/>
                <a:gd name="csY18" fmla="*/ 121037 h 273069"/>
                <a:gd name="csX19" fmla="*/ 155353 w 216236"/>
                <a:gd name="csY19" fmla="*/ 82289 h 273069"/>
                <a:gd name="csX20" fmla="*/ 101848 w 216236"/>
                <a:gd name="csY20" fmla="*/ 43909 h 2730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16236" h="273069">
                  <a:moveTo>
                    <a:pt x="0" y="0"/>
                  </a:moveTo>
                  <a:lnTo>
                    <a:pt x="98527" y="0"/>
                  </a:lnTo>
                  <a:cubicBezTo>
                    <a:pt x="177864" y="0"/>
                    <a:pt x="205169" y="37636"/>
                    <a:pt x="205169" y="82289"/>
                  </a:cubicBezTo>
                  <a:cubicBezTo>
                    <a:pt x="205169" y="117716"/>
                    <a:pt x="188196" y="148711"/>
                    <a:pt x="141700" y="160146"/>
                  </a:cubicBezTo>
                  <a:lnTo>
                    <a:pt x="148342" y="180072"/>
                  </a:lnTo>
                  <a:cubicBezTo>
                    <a:pt x="161626" y="219926"/>
                    <a:pt x="176759" y="229520"/>
                    <a:pt x="206648" y="229520"/>
                  </a:cubicBezTo>
                  <a:lnTo>
                    <a:pt x="216237" y="229520"/>
                  </a:lnTo>
                  <a:lnTo>
                    <a:pt x="216237" y="273069"/>
                  </a:lnTo>
                  <a:lnTo>
                    <a:pt x="202953" y="273069"/>
                  </a:lnTo>
                  <a:cubicBezTo>
                    <a:pt x="156090" y="273069"/>
                    <a:pt x="124359" y="254246"/>
                    <a:pt x="105536" y="197420"/>
                  </a:cubicBezTo>
                  <a:lnTo>
                    <a:pt x="94837" y="164947"/>
                  </a:lnTo>
                  <a:lnTo>
                    <a:pt x="47230" y="164947"/>
                  </a:lnTo>
                  <a:lnTo>
                    <a:pt x="47230" y="273069"/>
                  </a:lnTo>
                  <a:lnTo>
                    <a:pt x="0" y="273069"/>
                  </a:lnTo>
                  <a:lnTo>
                    <a:pt x="0" y="0"/>
                  </a:lnTo>
                  <a:close/>
                  <a:moveTo>
                    <a:pt x="101848" y="43909"/>
                  </a:moveTo>
                  <a:lnTo>
                    <a:pt x="47230" y="43909"/>
                  </a:lnTo>
                  <a:lnTo>
                    <a:pt x="47230" y="121037"/>
                  </a:lnTo>
                  <a:lnTo>
                    <a:pt x="101848" y="121037"/>
                  </a:lnTo>
                  <a:cubicBezTo>
                    <a:pt x="136907" y="121037"/>
                    <a:pt x="155353" y="108121"/>
                    <a:pt x="155353" y="82289"/>
                  </a:cubicBezTo>
                  <a:cubicBezTo>
                    <a:pt x="155353" y="56826"/>
                    <a:pt x="136907" y="43909"/>
                    <a:pt x="101848" y="43909"/>
                  </a:cubicBezTo>
                  <a:close/>
                </a:path>
              </a:pathLst>
            </a:custGeom>
            <a:solidFill>
              <a:schemeClr val="tx2"/>
            </a:solidFill>
            <a:ln w="180" cap="flat">
              <a:noFill/>
              <a:prstDash val="solid"/>
              <a:miter/>
            </a:ln>
          </p:spPr>
          <p:txBody>
            <a:bodyPr/>
            <a:lstStyle/>
            <a:p>
              <a:endParaRPr lang="fi-FI"/>
            </a:p>
          </p:txBody>
        </p:sp>
        <p:sp>
          <p:nvSpPr>
            <p:cNvPr id="10" name="Vapaamuotoinen: Muoto 9">
              <a:extLst>
                <a:ext uri="{FF2B5EF4-FFF2-40B4-BE49-F238E27FC236}">
                  <a16:creationId xmlns:a16="http://schemas.microsoft.com/office/drawing/2014/main" id="{9A958D1C-B7CC-988C-1602-9131C81FBBE2}"/>
                </a:ext>
              </a:extLst>
            </p:cNvPr>
            <p:cNvSpPr/>
            <p:nvPr/>
          </p:nvSpPr>
          <p:spPr>
            <a:xfrm>
              <a:off x="11110137" y="434361"/>
              <a:ext cx="141835" cy="155102"/>
            </a:xfrm>
            <a:custGeom>
              <a:avLst/>
              <a:gdLst>
                <a:gd name="csX0" fmla="*/ 66789 w 189301"/>
                <a:gd name="csY0" fmla="*/ 85979 h 207008"/>
                <a:gd name="csX1" fmla="*/ 120295 w 189301"/>
                <a:gd name="csY1" fmla="*/ 74536 h 207008"/>
                <a:gd name="csX2" fmla="*/ 85612 w 189301"/>
                <a:gd name="csY2" fmla="*/ 40957 h 207008"/>
                <a:gd name="csX3" fmla="*/ 26937 w 189301"/>
                <a:gd name="csY3" fmla="*/ 69005 h 207008"/>
                <a:gd name="csX4" fmla="*/ 0 w 189301"/>
                <a:gd name="csY4" fmla="*/ 38747 h 207008"/>
                <a:gd name="csX5" fmla="*/ 88195 w 189301"/>
                <a:gd name="csY5" fmla="*/ 0 h 207008"/>
                <a:gd name="csX6" fmla="*/ 164949 w 189301"/>
                <a:gd name="csY6" fmla="*/ 84130 h 207008"/>
                <a:gd name="csX7" fmla="*/ 164949 w 189301"/>
                <a:gd name="csY7" fmla="*/ 146495 h 207008"/>
                <a:gd name="csX8" fmla="*/ 178233 w 189301"/>
                <a:gd name="csY8" fmla="*/ 160146 h 207008"/>
                <a:gd name="csX9" fmla="*/ 189302 w 189301"/>
                <a:gd name="csY9" fmla="*/ 160146 h 207008"/>
                <a:gd name="csX10" fmla="*/ 189302 w 189301"/>
                <a:gd name="csY10" fmla="*/ 201847 h 207008"/>
                <a:gd name="csX11" fmla="*/ 167158 w 189301"/>
                <a:gd name="csY11" fmla="*/ 201847 h 207008"/>
                <a:gd name="csX12" fmla="*/ 125833 w 189301"/>
                <a:gd name="csY12" fmla="*/ 179705 h 207008"/>
                <a:gd name="csX13" fmla="*/ 63101 w 189301"/>
                <a:gd name="csY13" fmla="*/ 207009 h 207008"/>
                <a:gd name="csX14" fmla="*/ 0 w 189301"/>
                <a:gd name="csY14" fmla="*/ 148711 h 207008"/>
                <a:gd name="csX15" fmla="*/ 66789 w 189301"/>
                <a:gd name="csY15" fmla="*/ 85979 h 207008"/>
                <a:gd name="csX16" fmla="*/ 46496 w 189301"/>
                <a:gd name="csY16" fmla="*/ 145390 h 207008"/>
                <a:gd name="csX17" fmla="*/ 75280 w 189301"/>
                <a:gd name="csY17" fmla="*/ 169006 h 207008"/>
                <a:gd name="csX18" fmla="*/ 120295 w 189301"/>
                <a:gd name="csY18" fmla="*/ 123246 h 207008"/>
                <a:gd name="csX19" fmla="*/ 120295 w 189301"/>
                <a:gd name="csY19" fmla="*/ 107753 h 207008"/>
                <a:gd name="csX20" fmla="*/ 83027 w 189301"/>
                <a:gd name="csY20" fmla="*/ 115868 h 207008"/>
                <a:gd name="csX21" fmla="*/ 46496 w 189301"/>
                <a:gd name="csY21" fmla="*/ 145390 h 2070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89301" h="207008">
                  <a:moveTo>
                    <a:pt x="66789" y="85979"/>
                  </a:moveTo>
                  <a:lnTo>
                    <a:pt x="120295" y="74536"/>
                  </a:lnTo>
                  <a:cubicBezTo>
                    <a:pt x="118453" y="50184"/>
                    <a:pt x="104802" y="40957"/>
                    <a:pt x="85612" y="40957"/>
                  </a:cubicBezTo>
                  <a:cubicBezTo>
                    <a:pt x="63837" y="40957"/>
                    <a:pt x="45391" y="49448"/>
                    <a:pt x="26937" y="69005"/>
                  </a:cubicBezTo>
                  <a:lnTo>
                    <a:pt x="0" y="38747"/>
                  </a:lnTo>
                  <a:cubicBezTo>
                    <a:pt x="21400" y="15133"/>
                    <a:pt x="52769" y="0"/>
                    <a:pt x="88195" y="0"/>
                  </a:cubicBezTo>
                  <a:cubicBezTo>
                    <a:pt x="132106" y="0"/>
                    <a:pt x="164949" y="25832"/>
                    <a:pt x="164949" y="84130"/>
                  </a:cubicBezTo>
                  <a:lnTo>
                    <a:pt x="164949" y="146495"/>
                  </a:lnTo>
                  <a:cubicBezTo>
                    <a:pt x="164949" y="157199"/>
                    <a:pt x="169006" y="160146"/>
                    <a:pt x="178233" y="160146"/>
                  </a:cubicBezTo>
                  <a:lnTo>
                    <a:pt x="189302" y="160146"/>
                  </a:lnTo>
                  <a:lnTo>
                    <a:pt x="189302" y="201847"/>
                  </a:lnTo>
                  <a:lnTo>
                    <a:pt x="167158" y="201847"/>
                  </a:lnTo>
                  <a:cubicBezTo>
                    <a:pt x="146496" y="201847"/>
                    <a:pt x="132842" y="193363"/>
                    <a:pt x="125833" y="179705"/>
                  </a:cubicBezTo>
                  <a:cubicBezTo>
                    <a:pt x="110332" y="198158"/>
                    <a:pt x="86348" y="207009"/>
                    <a:pt x="63101" y="207009"/>
                  </a:cubicBezTo>
                  <a:cubicBezTo>
                    <a:pt x="26568" y="207009"/>
                    <a:pt x="0" y="183026"/>
                    <a:pt x="0" y="148711"/>
                  </a:cubicBezTo>
                  <a:cubicBezTo>
                    <a:pt x="0" y="114021"/>
                    <a:pt x="26937" y="94462"/>
                    <a:pt x="66789" y="85979"/>
                  </a:cubicBezTo>
                  <a:close/>
                  <a:moveTo>
                    <a:pt x="46496" y="145390"/>
                  </a:moveTo>
                  <a:cubicBezTo>
                    <a:pt x="46496" y="159779"/>
                    <a:pt x="56090" y="169006"/>
                    <a:pt x="75280" y="169006"/>
                  </a:cubicBezTo>
                  <a:cubicBezTo>
                    <a:pt x="100368" y="169006"/>
                    <a:pt x="120295" y="154616"/>
                    <a:pt x="120295" y="123246"/>
                  </a:cubicBezTo>
                  <a:lnTo>
                    <a:pt x="120295" y="107753"/>
                  </a:lnTo>
                  <a:lnTo>
                    <a:pt x="83027" y="115868"/>
                  </a:lnTo>
                  <a:cubicBezTo>
                    <a:pt x="56090" y="121774"/>
                    <a:pt x="46496" y="131737"/>
                    <a:pt x="46496" y="145390"/>
                  </a:cubicBezTo>
                  <a:close/>
                </a:path>
              </a:pathLst>
            </a:custGeom>
            <a:solidFill>
              <a:schemeClr val="tx2"/>
            </a:solidFill>
            <a:ln w="180" cap="flat">
              <a:noFill/>
              <a:prstDash val="solid"/>
              <a:miter/>
            </a:ln>
          </p:spPr>
          <p:txBody>
            <a:bodyPr/>
            <a:lstStyle/>
            <a:p>
              <a:endParaRPr lang="fi-FI"/>
            </a:p>
          </p:txBody>
        </p:sp>
        <p:sp>
          <p:nvSpPr>
            <p:cNvPr id="11" name="Vapaamuotoinen: Muoto 10">
              <a:extLst>
                <a:ext uri="{FF2B5EF4-FFF2-40B4-BE49-F238E27FC236}">
                  <a16:creationId xmlns:a16="http://schemas.microsoft.com/office/drawing/2014/main" id="{21769C85-EF78-683E-5A93-3BC4B890D171}"/>
                </a:ext>
              </a:extLst>
            </p:cNvPr>
            <p:cNvSpPr/>
            <p:nvPr/>
          </p:nvSpPr>
          <p:spPr>
            <a:xfrm>
              <a:off x="11268010" y="438233"/>
              <a:ext cx="126352" cy="151231"/>
            </a:xfrm>
            <a:custGeom>
              <a:avLst/>
              <a:gdLst>
                <a:gd name="csX0" fmla="*/ 0 w 168637"/>
                <a:gd name="csY0" fmla="*/ 104058 h 201841"/>
                <a:gd name="csX1" fmla="*/ 0 w 168637"/>
                <a:gd name="csY1" fmla="*/ 0 h 201841"/>
                <a:gd name="csX2" fmla="*/ 45022 w 168637"/>
                <a:gd name="csY2" fmla="*/ 0 h 201841"/>
                <a:gd name="csX3" fmla="*/ 45022 w 168637"/>
                <a:gd name="csY3" fmla="*/ 106643 h 201841"/>
                <a:gd name="csX4" fmla="*/ 84132 w 168637"/>
                <a:gd name="csY4" fmla="*/ 159779 h 201841"/>
                <a:gd name="csX5" fmla="*/ 123616 w 168637"/>
                <a:gd name="csY5" fmla="*/ 106643 h 201841"/>
                <a:gd name="csX6" fmla="*/ 123616 w 168637"/>
                <a:gd name="csY6" fmla="*/ 0 h 201841"/>
                <a:gd name="csX7" fmla="*/ 168637 w 168637"/>
                <a:gd name="csY7" fmla="*/ 0 h 201841"/>
                <a:gd name="csX8" fmla="*/ 168637 w 168637"/>
                <a:gd name="csY8" fmla="*/ 104058 h 201841"/>
                <a:gd name="csX9" fmla="*/ 84132 w 168637"/>
                <a:gd name="csY9" fmla="*/ 201841 h 201841"/>
                <a:gd name="csX10" fmla="*/ 0 w 168637"/>
                <a:gd name="csY10" fmla="*/ 104058 h 2018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68637" h="201841">
                  <a:moveTo>
                    <a:pt x="0" y="104058"/>
                  </a:moveTo>
                  <a:lnTo>
                    <a:pt x="0" y="0"/>
                  </a:lnTo>
                  <a:lnTo>
                    <a:pt x="45022" y="0"/>
                  </a:lnTo>
                  <a:lnTo>
                    <a:pt x="45022" y="106643"/>
                  </a:lnTo>
                  <a:cubicBezTo>
                    <a:pt x="45022" y="142063"/>
                    <a:pt x="59042" y="159779"/>
                    <a:pt x="84132" y="159779"/>
                  </a:cubicBezTo>
                  <a:cubicBezTo>
                    <a:pt x="109595" y="159779"/>
                    <a:pt x="123616" y="142063"/>
                    <a:pt x="123616" y="106643"/>
                  </a:cubicBezTo>
                  <a:lnTo>
                    <a:pt x="123616" y="0"/>
                  </a:lnTo>
                  <a:lnTo>
                    <a:pt x="168637" y="0"/>
                  </a:lnTo>
                  <a:lnTo>
                    <a:pt x="168637" y="104058"/>
                  </a:lnTo>
                  <a:cubicBezTo>
                    <a:pt x="168637" y="163838"/>
                    <a:pt x="137643" y="201841"/>
                    <a:pt x="84132" y="201841"/>
                  </a:cubicBezTo>
                  <a:cubicBezTo>
                    <a:pt x="30627" y="201841"/>
                    <a:pt x="0" y="163838"/>
                    <a:pt x="0" y="104058"/>
                  </a:cubicBezTo>
                  <a:close/>
                </a:path>
              </a:pathLst>
            </a:custGeom>
            <a:solidFill>
              <a:schemeClr val="tx2"/>
            </a:solidFill>
            <a:ln w="180" cap="flat">
              <a:noFill/>
              <a:prstDash val="solid"/>
              <a:miter/>
            </a:ln>
          </p:spPr>
          <p:txBody>
            <a:bodyPr/>
            <a:lstStyle/>
            <a:p>
              <a:endParaRPr lang="fi-FI"/>
            </a:p>
          </p:txBody>
        </p:sp>
        <p:sp>
          <p:nvSpPr>
            <p:cNvPr id="12" name="Vapaamuotoinen: Muoto 11">
              <a:extLst>
                <a:ext uri="{FF2B5EF4-FFF2-40B4-BE49-F238E27FC236}">
                  <a16:creationId xmlns:a16="http://schemas.microsoft.com/office/drawing/2014/main" id="{195A7878-23C7-9991-1D9B-AAEA2755E7F0}"/>
                </a:ext>
              </a:extLst>
            </p:cNvPr>
            <p:cNvSpPr/>
            <p:nvPr/>
          </p:nvSpPr>
          <p:spPr>
            <a:xfrm>
              <a:off x="11423670" y="434361"/>
              <a:ext cx="222845" cy="151234"/>
            </a:xfrm>
            <a:custGeom>
              <a:avLst/>
              <a:gdLst>
                <a:gd name="csX0" fmla="*/ 126200 w 297422"/>
                <a:gd name="csY0" fmla="*/ 201847 h 201846"/>
                <a:gd name="csX1" fmla="*/ 126200 w 297422"/>
                <a:gd name="csY1" fmla="*/ 93357 h 201846"/>
                <a:gd name="csX2" fmla="*/ 85981 w 297422"/>
                <a:gd name="csY2" fmla="*/ 41326 h 201846"/>
                <a:gd name="csX3" fmla="*/ 45022 w 297422"/>
                <a:gd name="csY3" fmla="*/ 92621 h 201846"/>
                <a:gd name="csX4" fmla="*/ 45022 w 297422"/>
                <a:gd name="csY4" fmla="*/ 201847 h 201846"/>
                <a:gd name="csX5" fmla="*/ 0 w 297422"/>
                <a:gd name="csY5" fmla="*/ 201847 h 201846"/>
                <a:gd name="csX6" fmla="*/ 0 w 297422"/>
                <a:gd name="csY6" fmla="*/ 5168 h 201846"/>
                <a:gd name="csX7" fmla="*/ 45022 w 297422"/>
                <a:gd name="csY7" fmla="*/ 5168 h 201846"/>
                <a:gd name="csX8" fmla="*/ 45022 w 297422"/>
                <a:gd name="csY8" fmla="*/ 24352 h 201846"/>
                <a:gd name="csX9" fmla="*/ 98896 w 297422"/>
                <a:gd name="csY9" fmla="*/ 0 h 201846"/>
                <a:gd name="csX10" fmla="*/ 159412 w 297422"/>
                <a:gd name="csY10" fmla="*/ 36531 h 201846"/>
                <a:gd name="csX11" fmla="*/ 224360 w 297422"/>
                <a:gd name="csY11" fmla="*/ 0 h 201846"/>
                <a:gd name="csX12" fmla="*/ 297423 w 297422"/>
                <a:gd name="csY12" fmla="*/ 93357 h 201846"/>
                <a:gd name="csX13" fmla="*/ 297423 w 297422"/>
                <a:gd name="csY13" fmla="*/ 201847 h 201846"/>
                <a:gd name="csX14" fmla="*/ 252403 w 297422"/>
                <a:gd name="csY14" fmla="*/ 201847 h 201846"/>
                <a:gd name="csX15" fmla="*/ 252403 w 297422"/>
                <a:gd name="csY15" fmla="*/ 93357 h 201846"/>
                <a:gd name="csX16" fmla="*/ 213285 w 297422"/>
                <a:gd name="csY16" fmla="*/ 41326 h 201846"/>
                <a:gd name="csX17" fmla="*/ 171222 w 297422"/>
                <a:gd name="csY17" fmla="*/ 87084 h 201846"/>
                <a:gd name="csX18" fmla="*/ 171222 w 297422"/>
                <a:gd name="csY18" fmla="*/ 93357 h 201846"/>
                <a:gd name="csX19" fmla="*/ 171222 w 297422"/>
                <a:gd name="csY19" fmla="*/ 201847 h 201846"/>
                <a:gd name="csX20" fmla="*/ 126200 w 297422"/>
                <a:gd name="csY20" fmla="*/ 201847 h 2018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97422" h="201846">
                  <a:moveTo>
                    <a:pt x="126200" y="201847"/>
                  </a:moveTo>
                  <a:lnTo>
                    <a:pt x="126200" y="93357"/>
                  </a:lnTo>
                  <a:cubicBezTo>
                    <a:pt x="126200" y="54610"/>
                    <a:pt x="109228" y="41326"/>
                    <a:pt x="85981" y="41326"/>
                  </a:cubicBezTo>
                  <a:cubicBezTo>
                    <a:pt x="64950" y="41326"/>
                    <a:pt x="45022" y="53872"/>
                    <a:pt x="45022" y="92621"/>
                  </a:cubicBezTo>
                  <a:lnTo>
                    <a:pt x="45022" y="201847"/>
                  </a:lnTo>
                  <a:lnTo>
                    <a:pt x="0" y="201847"/>
                  </a:lnTo>
                  <a:lnTo>
                    <a:pt x="0" y="5168"/>
                  </a:lnTo>
                  <a:lnTo>
                    <a:pt x="45022" y="5168"/>
                  </a:lnTo>
                  <a:lnTo>
                    <a:pt x="45022" y="24352"/>
                  </a:lnTo>
                  <a:cubicBezTo>
                    <a:pt x="58306" y="9594"/>
                    <a:pt x="77490" y="0"/>
                    <a:pt x="98896" y="0"/>
                  </a:cubicBezTo>
                  <a:cubicBezTo>
                    <a:pt x="124728" y="0"/>
                    <a:pt x="146865" y="12179"/>
                    <a:pt x="159412" y="36531"/>
                  </a:cubicBezTo>
                  <a:cubicBezTo>
                    <a:pt x="173433" y="15133"/>
                    <a:pt x="196687" y="0"/>
                    <a:pt x="224360" y="0"/>
                  </a:cubicBezTo>
                  <a:cubicBezTo>
                    <a:pt x="267903" y="0"/>
                    <a:pt x="297423" y="29889"/>
                    <a:pt x="297423" y="93357"/>
                  </a:cubicBezTo>
                  <a:lnTo>
                    <a:pt x="297423" y="201847"/>
                  </a:lnTo>
                  <a:lnTo>
                    <a:pt x="252403" y="201847"/>
                  </a:lnTo>
                  <a:lnTo>
                    <a:pt x="252403" y="93357"/>
                  </a:lnTo>
                  <a:cubicBezTo>
                    <a:pt x="252403" y="54985"/>
                    <a:pt x="237275" y="41326"/>
                    <a:pt x="213285" y="41326"/>
                  </a:cubicBezTo>
                  <a:cubicBezTo>
                    <a:pt x="192623" y="41326"/>
                    <a:pt x="173433" y="54241"/>
                    <a:pt x="171222" y="87084"/>
                  </a:cubicBezTo>
                  <a:lnTo>
                    <a:pt x="171222" y="93357"/>
                  </a:lnTo>
                  <a:lnTo>
                    <a:pt x="171222" y="201847"/>
                  </a:lnTo>
                  <a:lnTo>
                    <a:pt x="126200" y="201847"/>
                  </a:lnTo>
                  <a:close/>
                </a:path>
              </a:pathLst>
            </a:custGeom>
            <a:solidFill>
              <a:schemeClr val="tx2"/>
            </a:solidFill>
            <a:ln w="180" cap="flat">
              <a:noFill/>
              <a:prstDash val="solid"/>
              <a:miter/>
            </a:ln>
          </p:spPr>
          <p:txBody>
            <a:bodyPr/>
            <a:lstStyle/>
            <a:p>
              <a:endParaRPr lang="fi-FI"/>
            </a:p>
          </p:txBody>
        </p:sp>
        <p:sp>
          <p:nvSpPr>
            <p:cNvPr id="13" name="Vapaamuotoinen: Muoto 12">
              <a:extLst>
                <a:ext uri="{FF2B5EF4-FFF2-40B4-BE49-F238E27FC236}">
                  <a16:creationId xmlns:a16="http://schemas.microsoft.com/office/drawing/2014/main" id="{E73102BB-AF32-1CD1-08EA-87546D758DBE}"/>
                </a:ext>
              </a:extLst>
            </p:cNvPr>
            <p:cNvSpPr/>
            <p:nvPr/>
          </p:nvSpPr>
          <p:spPr>
            <a:xfrm>
              <a:off x="11668361" y="434361"/>
              <a:ext cx="141833" cy="155102"/>
            </a:xfrm>
            <a:custGeom>
              <a:avLst/>
              <a:gdLst>
                <a:gd name="csX0" fmla="*/ 66789 w 189299"/>
                <a:gd name="csY0" fmla="*/ 85979 h 207008"/>
                <a:gd name="csX1" fmla="*/ 120295 w 189299"/>
                <a:gd name="csY1" fmla="*/ 74536 h 207008"/>
                <a:gd name="csX2" fmla="*/ 85610 w 189299"/>
                <a:gd name="csY2" fmla="*/ 40957 h 207008"/>
                <a:gd name="csX3" fmla="*/ 26935 w 189299"/>
                <a:gd name="csY3" fmla="*/ 69005 h 207008"/>
                <a:gd name="csX4" fmla="*/ 0 w 189299"/>
                <a:gd name="csY4" fmla="*/ 38747 h 207008"/>
                <a:gd name="csX5" fmla="*/ 88188 w 189299"/>
                <a:gd name="csY5" fmla="*/ 0 h 207008"/>
                <a:gd name="csX6" fmla="*/ 164948 w 189299"/>
                <a:gd name="csY6" fmla="*/ 84130 h 207008"/>
                <a:gd name="csX7" fmla="*/ 164948 w 189299"/>
                <a:gd name="csY7" fmla="*/ 146495 h 207008"/>
                <a:gd name="csX8" fmla="*/ 178232 w 189299"/>
                <a:gd name="csY8" fmla="*/ 160146 h 207008"/>
                <a:gd name="csX9" fmla="*/ 189300 w 189299"/>
                <a:gd name="csY9" fmla="*/ 160146 h 207008"/>
                <a:gd name="csX10" fmla="*/ 189300 w 189299"/>
                <a:gd name="csY10" fmla="*/ 201847 h 207008"/>
                <a:gd name="csX11" fmla="*/ 167158 w 189299"/>
                <a:gd name="csY11" fmla="*/ 201847 h 207008"/>
                <a:gd name="csX12" fmla="*/ 125831 w 189299"/>
                <a:gd name="csY12" fmla="*/ 179705 h 207008"/>
                <a:gd name="csX13" fmla="*/ 63099 w 189299"/>
                <a:gd name="csY13" fmla="*/ 207009 h 207008"/>
                <a:gd name="csX14" fmla="*/ 0 w 189299"/>
                <a:gd name="csY14" fmla="*/ 148711 h 207008"/>
                <a:gd name="csX15" fmla="*/ 66789 w 189299"/>
                <a:gd name="csY15" fmla="*/ 85979 h 207008"/>
                <a:gd name="csX16" fmla="*/ 46494 w 189299"/>
                <a:gd name="csY16" fmla="*/ 145390 h 207008"/>
                <a:gd name="csX17" fmla="*/ 75273 w 189299"/>
                <a:gd name="csY17" fmla="*/ 169006 h 207008"/>
                <a:gd name="csX18" fmla="*/ 120295 w 189299"/>
                <a:gd name="csY18" fmla="*/ 123246 h 207008"/>
                <a:gd name="csX19" fmla="*/ 120295 w 189299"/>
                <a:gd name="csY19" fmla="*/ 107753 h 207008"/>
                <a:gd name="csX20" fmla="*/ 83025 w 189299"/>
                <a:gd name="csY20" fmla="*/ 115868 h 207008"/>
                <a:gd name="csX21" fmla="*/ 46494 w 189299"/>
                <a:gd name="csY21" fmla="*/ 145390 h 2070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89299" h="207008">
                  <a:moveTo>
                    <a:pt x="66789" y="85979"/>
                  </a:moveTo>
                  <a:lnTo>
                    <a:pt x="120295" y="74536"/>
                  </a:lnTo>
                  <a:cubicBezTo>
                    <a:pt x="118446" y="50184"/>
                    <a:pt x="104793" y="40957"/>
                    <a:pt x="85610" y="40957"/>
                  </a:cubicBezTo>
                  <a:cubicBezTo>
                    <a:pt x="63836" y="40957"/>
                    <a:pt x="45389" y="49448"/>
                    <a:pt x="26935" y="69005"/>
                  </a:cubicBezTo>
                  <a:lnTo>
                    <a:pt x="0" y="38747"/>
                  </a:lnTo>
                  <a:cubicBezTo>
                    <a:pt x="21399" y="15133"/>
                    <a:pt x="52767" y="0"/>
                    <a:pt x="88188" y="0"/>
                  </a:cubicBezTo>
                  <a:cubicBezTo>
                    <a:pt x="132104" y="0"/>
                    <a:pt x="164948" y="25832"/>
                    <a:pt x="164948" y="84130"/>
                  </a:cubicBezTo>
                  <a:lnTo>
                    <a:pt x="164948" y="146495"/>
                  </a:lnTo>
                  <a:cubicBezTo>
                    <a:pt x="164948" y="157199"/>
                    <a:pt x="169005" y="160146"/>
                    <a:pt x="178232" y="160146"/>
                  </a:cubicBezTo>
                  <a:lnTo>
                    <a:pt x="189300" y="160146"/>
                  </a:lnTo>
                  <a:lnTo>
                    <a:pt x="189300" y="201847"/>
                  </a:lnTo>
                  <a:lnTo>
                    <a:pt x="167158" y="201847"/>
                  </a:lnTo>
                  <a:cubicBezTo>
                    <a:pt x="146494" y="201847"/>
                    <a:pt x="132843" y="193363"/>
                    <a:pt x="125831" y="179705"/>
                  </a:cubicBezTo>
                  <a:cubicBezTo>
                    <a:pt x="110331" y="198158"/>
                    <a:pt x="86346" y="207009"/>
                    <a:pt x="63099" y="207009"/>
                  </a:cubicBezTo>
                  <a:cubicBezTo>
                    <a:pt x="26568" y="207009"/>
                    <a:pt x="0" y="183026"/>
                    <a:pt x="0" y="148711"/>
                  </a:cubicBezTo>
                  <a:cubicBezTo>
                    <a:pt x="0" y="114021"/>
                    <a:pt x="26935" y="94462"/>
                    <a:pt x="66789" y="85979"/>
                  </a:cubicBezTo>
                  <a:close/>
                  <a:moveTo>
                    <a:pt x="46494" y="145390"/>
                  </a:moveTo>
                  <a:cubicBezTo>
                    <a:pt x="46494" y="159779"/>
                    <a:pt x="56088" y="169006"/>
                    <a:pt x="75273" y="169006"/>
                  </a:cubicBezTo>
                  <a:cubicBezTo>
                    <a:pt x="100369" y="169006"/>
                    <a:pt x="120295" y="154616"/>
                    <a:pt x="120295" y="123246"/>
                  </a:cubicBezTo>
                  <a:lnTo>
                    <a:pt x="120295" y="107753"/>
                  </a:lnTo>
                  <a:lnTo>
                    <a:pt x="83025" y="115868"/>
                  </a:lnTo>
                  <a:cubicBezTo>
                    <a:pt x="56088" y="121774"/>
                    <a:pt x="46494" y="131737"/>
                    <a:pt x="46494" y="145390"/>
                  </a:cubicBezTo>
                  <a:close/>
                </a:path>
              </a:pathLst>
            </a:custGeom>
            <a:solidFill>
              <a:schemeClr val="tx2"/>
            </a:solidFill>
            <a:ln w="180" cap="flat">
              <a:noFill/>
              <a:prstDash val="solid"/>
              <a:miter/>
            </a:ln>
          </p:spPr>
          <p:txBody>
            <a:bodyPr/>
            <a:lstStyle/>
            <a:p>
              <a:endParaRPr lang="fi-FI"/>
            </a:p>
          </p:txBody>
        </p:sp>
      </p:grpSp>
      <p:sp>
        <p:nvSpPr>
          <p:cNvPr id="14" name="Graphic 7">
            <a:extLst>
              <a:ext uri="{FF2B5EF4-FFF2-40B4-BE49-F238E27FC236}">
                <a16:creationId xmlns:a16="http://schemas.microsoft.com/office/drawing/2014/main" id="{B93E5D1A-E66C-B655-2F13-945C2F33C9DF}"/>
              </a:ext>
              <a:ext uri="{C183D7F6-B498-43B3-948B-1728B52AA6E4}">
                <adec:decorative xmlns:adec="http://schemas.microsoft.com/office/drawing/2017/decorative" val="1"/>
              </a:ext>
            </a:extLst>
          </p:cNvPr>
          <p:cNvSpPr/>
          <p:nvPr/>
        </p:nvSpPr>
        <p:spPr>
          <a:xfrm>
            <a:off x="1222" y="1117595"/>
            <a:ext cx="5780098" cy="2463237"/>
          </a:xfrm>
          <a:custGeom>
            <a:avLst/>
            <a:gdLst>
              <a:gd name="connsiteX0" fmla="*/ 0 w 5780098"/>
              <a:gd name="connsiteY0" fmla="*/ 1458193 h 2463237"/>
              <a:gd name="connsiteX1" fmla="*/ 0 w 5780098"/>
              <a:gd name="connsiteY1" fmla="*/ 2439601 h 2463237"/>
              <a:gd name="connsiteX2" fmla="*/ 1457845 w 5780098"/>
              <a:gd name="connsiteY2" fmla="*/ 981408 h 2463237"/>
              <a:gd name="connsiteX3" fmla="*/ 2446995 w 5780098"/>
              <a:gd name="connsiteY3" fmla="*/ 1970795 h 2463237"/>
              <a:gd name="connsiteX4" fmla="*/ 2445260 w 5780098"/>
              <a:gd name="connsiteY4" fmla="*/ 1972531 h 2463237"/>
              <a:gd name="connsiteX5" fmla="*/ 2935850 w 5780098"/>
              <a:gd name="connsiteY5" fmla="*/ 2463238 h 2463237"/>
              <a:gd name="connsiteX6" fmla="*/ 4414034 w 5780098"/>
              <a:gd name="connsiteY6" fmla="*/ 984695 h 2463237"/>
              <a:gd name="connsiteX7" fmla="*/ 5743781 w 5780098"/>
              <a:gd name="connsiteY7" fmla="*/ 2314760 h 2463237"/>
              <a:gd name="connsiteX8" fmla="*/ 5780099 w 5780098"/>
              <a:gd name="connsiteY8" fmla="*/ 2314760 h 2463237"/>
              <a:gd name="connsiteX9" fmla="*/ 5780099 w 5780098"/>
              <a:gd name="connsiteY9" fmla="*/ 1369678 h 2463237"/>
              <a:gd name="connsiteX10" fmla="*/ 4414034 w 5780098"/>
              <a:gd name="connsiteY10" fmla="*/ 3287 h 2463237"/>
              <a:gd name="connsiteX11" fmla="*/ 2937585 w 5780098"/>
              <a:gd name="connsiteY11" fmla="*/ 1480094 h 2463237"/>
              <a:gd name="connsiteX12" fmla="*/ 1457845 w 5780098"/>
              <a:gd name="connsiteY12" fmla="*/ 0 h 2463237"/>
              <a:gd name="connsiteX13" fmla="*/ 0 w 5780098"/>
              <a:gd name="connsiteY13" fmla="*/ 1458193 h 2463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780098" h="2463237">
                <a:moveTo>
                  <a:pt x="0" y="1458193"/>
                </a:moveTo>
                <a:lnTo>
                  <a:pt x="0" y="2439601"/>
                </a:lnTo>
                <a:lnTo>
                  <a:pt x="1457845" y="981408"/>
                </a:lnTo>
                <a:lnTo>
                  <a:pt x="2446995" y="1970795"/>
                </a:lnTo>
                <a:lnTo>
                  <a:pt x="2445260" y="1972531"/>
                </a:lnTo>
                <a:lnTo>
                  <a:pt x="2935850" y="2463238"/>
                </a:lnTo>
                <a:lnTo>
                  <a:pt x="4414034" y="984695"/>
                </a:lnTo>
                <a:lnTo>
                  <a:pt x="5743781" y="2314760"/>
                </a:lnTo>
                <a:lnTo>
                  <a:pt x="5780099" y="2314760"/>
                </a:lnTo>
                <a:lnTo>
                  <a:pt x="5780099" y="1369678"/>
                </a:lnTo>
                <a:lnTo>
                  <a:pt x="4414034" y="3287"/>
                </a:lnTo>
                <a:lnTo>
                  <a:pt x="2937585" y="1480094"/>
                </a:lnTo>
                <a:lnTo>
                  <a:pt x="1457845" y="0"/>
                </a:lnTo>
                <a:lnTo>
                  <a:pt x="0" y="1458193"/>
                </a:lnTo>
                <a:close/>
              </a:path>
            </a:pathLst>
          </a:custGeom>
          <a:solidFill>
            <a:srgbClr val="F8DF7C"/>
          </a:solidFill>
          <a:ln w="6350" cap="flat">
            <a:noFill/>
            <a:prstDash val="solid"/>
            <a:miter/>
          </a:ln>
        </p:spPr>
        <p:txBody>
          <a:bodyPr rtlCol="0" anchor="ctr"/>
          <a:lstStyle/>
          <a:p>
            <a:endParaRPr lang="fi-FI"/>
          </a:p>
        </p:txBody>
      </p:sp>
    </p:spTree>
    <p:extLst>
      <p:ext uri="{BB962C8B-B14F-4D97-AF65-F5344CB8AC3E}">
        <p14:creationId xmlns:p14="http://schemas.microsoft.com/office/powerpoint/2010/main" val="79579205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Osan ylätunniste B 1">
    <p:bg>
      <p:bgPr>
        <a:solidFill>
          <a:schemeClr val="accent1"/>
        </a:solidFill>
        <a:effectLst/>
      </p:bgPr>
    </p:bg>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AC65FEFB-7D86-5567-53B0-CD14C41A34D4}"/>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741515" y="496396"/>
            <a:ext cx="6079535" cy="6365631"/>
          </a:xfrm>
          <a:prstGeom prst="rect">
            <a:avLst/>
          </a:prstGeom>
        </p:spPr>
      </p:pic>
      <p:sp>
        <p:nvSpPr>
          <p:cNvPr id="2" name="Otsikko 1">
            <a:extLst>
              <a:ext uri="{FF2B5EF4-FFF2-40B4-BE49-F238E27FC236}">
                <a16:creationId xmlns:a16="http://schemas.microsoft.com/office/drawing/2014/main" id="{F9AEBA78-AE72-44B8-2838-E5B9C5DCC4DD}"/>
              </a:ext>
            </a:extLst>
          </p:cNvPr>
          <p:cNvSpPr>
            <a:spLocks noGrp="1"/>
          </p:cNvSpPr>
          <p:nvPr>
            <p:ph type="ctrTitle" hasCustomPrompt="1"/>
          </p:nvPr>
        </p:nvSpPr>
        <p:spPr>
          <a:xfrm>
            <a:off x="786550" y="3866222"/>
            <a:ext cx="5309450" cy="1886013"/>
          </a:xfrm>
        </p:spPr>
        <p:txBody>
          <a:bodyPr anchor="b"/>
          <a:lstStyle>
            <a:lvl1pPr algn="l">
              <a:lnSpc>
                <a:spcPct val="85000"/>
              </a:lnSpc>
              <a:defRPr sz="5000" spc="-50" baseline="0">
                <a:solidFill>
                  <a:schemeClr val="bg1"/>
                </a:solidFill>
              </a:defRPr>
            </a:lvl1pPr>
          </a:lstStyle>
          <a:p>
            <a:r>
              <a:rPr lang="fi-FI" noProof="0" dirty="0"/>
              <a:t>Lisää otsikko tähän</a:t>
            </a:r>
            <a:endParaRPr lang="fi-FI" dirty="0"/>
          </a:p>
        </p:txBody>
      </p:sp>
      <p:grpSp>
        <p:nvGrpSpPr>
          <p:cNvPr id="16" name="Group 15">
            <a:extLst>
              <a:ext uri="{FF2B5EF4-FFF2-40B4-BE49-F238E27FC236}">
                <a16:creationId xmlns:a16="http://schemas.microsoft.com/office/drawing/2014/main" id="{B688D736-DB96-8A3A-7D50-DB457FF97063}"/>
              </a:ext>
              <a:ext uri="{C183D7F6-B498-43B3-948B-1728B52AA6E4}">
                <adec:decorative xmlns:adec="http://schemas.microsoft.com/office/drawing/2017/decorative" val="1"/>
              </a:ext>
            </a:extLst>
          </p:cNvPr>
          <p:cNvGrpSpPr/>
          <p:nvPr userDrawn="1"/>
        </p:nvGrpSpPr>
        <p:grpSpPr>
          <a:xfrm>
            <a:off x="10931525" y="381000"/>
            <a:ext cx="878669" cy="208464"/>
            <a:chOff x="10931525" y="381000"/>
            <a:chExt cx="878669" cy="208464"/>
          </a:xfrm>
        </p:grpSpPr>
        <p:sp>
          <p:nvSpPr>
            <p:cNvPr id="9" name="Vapaamuotoinen: Muoto 8">
              <a:extLst>
                <a:ext uri="{FF2B5EF4-FFF2-40B4-BE49-F238E27FC236}">
                  <a16:creationId xmlns:a16="http://schemas.microsoft.com/office/drawing/2014/main" id="{5682BB74-A0D5-022F-8C46-1348FB48B42F}"/>
                </a:ext>
              </a:extLst>
            </p:cNvPr>
            <p:cNvSpPr/>
            <p:nvPr/>
          </p:nvSpPr>
          <p:spPr>
            <a:xfrm>
              <a:off x="10931525" y="381000"/>
              <a:ext cx="162016" cy="204599"/>
            </a:xfrm>
            <a:custGeom>
              <a:avLst/>
              <a:gdLst>
                <a:gd name="csX0" fmla="*/ 0 w 216236"/>
                <a:gd name="csY0" fmla="*/ 0 h 273069"/>
                <a:gd name="csX1" fmla="*/ 98527 w 216236"/>
                <a:gd name="csY1" fmla="*/ 0 h 273069"/>
                <a:gd name="csX2" fmla="*/ 205169 w 216236"/>
                <a:gd name="csY2" fmla="*/ 82289 h 273069"/>
                <a:gd name="csX3" fmla="*/ 141700 w 216236"/>
                <a:gd name="csY3" fmla="*/ 160146 h 273069"/>
                <a:gd name="csX4" fmla="*/ 148342 w 216236"/>
                <a:gd name="csY4" fmla="*/ 180072 h 273069"/>
                <a:gd name="csX5" fmla="*/ 206648 w 216236"/>
                <a:gd name="csY5" fmla="*/ 229520 h 273069"/>
                <a:gd name="csX6" fmla="*/ 216237 w 216236"/>
                <a:gd name="csY6" fmla="*/ 229520 h 273069"/>
                <a:gd name="csX7" fmla="*/ 216237 w 216236"/>
                <a:gd name="csY7" fmla="*/ 273069 h 273069"/>
                <a:gd name="csX8" fmla="*/ 202953 w 216236"/>
                <a:gd name="csY8" fmla="*/ 273069 h 273069"/>
                <a:gd name="csX9" fmla="*/ 105536 w 216236"/>
                <a:gd name="csY9" fmla="*/ 197420 h 273069"/>
                <a:gd name="csX10" fmla="*/ 94837 w 216236"/>
                <a:gd name="csY10" fmla="*/ 164947 h 273069"/>
                <a:gd name="csX11" fmla="*/ 47230 w 216236"/>
                <a:gd name="csY11" fmla="*/ 164947 h 273069"/>
                <a:gd name="csX12" fmla="*/ 47230 w 216236"/>
                <a:gd name="csY12" fmla="*/ 273069 h 273069"/>
                <a:gd name="csX13" fmla="*/ 0 w 216236"/>
                <a:gd name="csY13" fmla="*/ 273069 h 273069"/>
                <a:gd name="csX14" fmla="*/ 0 w 216236"/>
                <a:gd name="csY14" fmla="*/ 0 h 273069"/>
                <a:gd name="csX15" fmla="*/ 101848 w 216236"/>
                <a:gd name="csY15" fmla="*/ 43909 h 273069"/>
                <a:gd name="csX16" fmla="*/ 47230 w 216236"/>
                <a:gd name="csY16" fmla="*/ 43909 h 273069"/>
                <a:gd name="csX17" fmla="*/ 47230 w 216236"/>
                <a:gd name="csY17" fmla="*/ 121037 h 273069"/>
                <a:gd name="csX18" fmla="*/ 101848 w 216236"/>
                <a:gd name="csY18" fmla="*/ 121037 h 273069"/>
                <a:gd name="csX19" fmla="*/ 155353 w 216236"/>
                <a:gd name="csY19" fmla="*/ 82289 h 273069"/>
                <a:gd name="csX20" fmla="*/ 101848 w 216236"/>
                <a:gd name="csY20" fmla="*/ 43909 h 2730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16236" h="273069">
                  <a:moveTo>
                    <a:pt x="0" y="0"/>
                  </a:moveTo>
                  <a:lnTo>
                    <a:pt x="98527" y="0"/>
                  </a:lnTo>
                  <a:cubicBezTo>
                    <a:pt x="177864" y="0"/>
                    <a:pt x="205169" y="37636"/>
                    <a:pt x="205169" y="82289"/>
                  </a:cubicBezTo>
                  <a:cubicBezTo>
                    <a:pt x="205169" y="117716"/>
                    <a:pt x="188196" y="148711"/>
                    <a:pt x="141700" y="160146"/>
                  </a:cubicBezTo>
                  <a:lnTo>
                    <a:pt x="148342" y="180072"/>
                  </a:lnTo>
                  <a:cubicBezTo>
                    <a:pt x="161626" y="219926"/>
                    <a:pt x="176759" y="229520"/>
                    <a:pt x="206648" y="229520"/>
                  </a:cubicBezTo>
                  <a:lnTo>
                    <a:pt x="216237" y="229520"/>
                  </a:lnTo>
                  <a:lnTo>
                    <a:pt x="216237" y="273069"/>
                  </a:lnTo>
                  <a:lnTo>
                    <a:pt x="202953" y="273069"/>
                  </a:lnTo>
                  <a:cubicBezTo>
                    <a:pt x="156090" y="273069"/>
                    <a:pt x="124359" y="254246"/>
                    <a:pt x="105536" y="197420"/>
                  </a:cubicBezTo>
                  <a:lnTo>
                    <a:pt x="94837" y="164947"/>
                  </a:lnTo>
                  <a:lnTo>
                    <a:pt x="47230" y="164947"/>
                  </a:lnTo>
                  <a:lnTo>
                    <a:pt x="47230" y="273069"/>
                  </a:lnTo>
                  <a:lnTo>
                    <a:pt x="0" y="273069"/>
                  </a:lnTo>
                  <a:lnTo>
                    <a:pt x="0" y="0"/>
                  </a:lnTo>
                  <a:close/>
                  <a:moveTo>
                    <a:pt x="101848" y="43909"/>
                  </a:moveTo>
                  <a:lnTo>
                    <a:pt x="47230" y="43909"/>
                  </a:lnTo>
                  <a:lnTo>
                    <a:pt x="47230" y="121037"/>
                  </a:lnTo>
                  <a:lnTo>
                    <a:pt x="101848" y="121037"/>
                  </a:lnTo>
                  <a:cubicBezTo>
                    <a:pt x="136907" y="121037"/>
                    <a:pt x="155353" y="108121"/>
                    <a:pt x="155353" y="82289"/>
                  </a:cubicBezTo>
                  <a:cubicBezTo>
                    <a:pt x="155353" y="56826"/>
                    <a:pt x="136907" y="43909"/>
                    <a:pt x="101848" y="43909"/>
                  </a:cubicBezTo>
                  <a:close/>
                </a:path>
              </a:pathLst>
            </a:custGeom>
            <a:solidFill>
              <a:schemeClr val="bg1"/>
            </a:solidFill>
            <a:ln w="180" cap="flat">
              <a:noFill/>
              <a:prstDash val="solid"/>
              <a:miter/>
            </a:ln>
          </p:spPr>
          <p:txBody>
            <a:bodyPr/>
            <a:lstStyle/>
            <a:p>
              <a:endParaRPr lang="fi-FI"/>
            </a:p>
          </p:txBody>
        </p:sp>
        <p:sp>
          <p:nvSpPr>
            <p:cNvPr id="10" name="Vapaamuotoinen: Muoto 9">
              <a:extLst>
                <a:ext uri="{FF2B5EF4-FFF2-40B4-BE49-F238E27FC236}">
                  <a16:creationId xmlns:a16="http://schemas.microsoft.com/office/drawing/2014/main" id="{9A958D1C-B7CC-988C-1602-9131C81FBBE2}"/>
                </a:ext>
              </a:extLst>
            </p:cNvPr>
            <p:cNvSpPr/>
            <p:nvPr/>
          </p:nvSpPr>
          <p:spPr>
            <a:xfrm>
              <a:off x="11110137" y="434361"/>
              <a:ext cx="141835" cy="155102"/>
            </a:xfrm>
            <a:custGeom>
              <a:avLst/>
              <a:gdLst>
                <a:gd name="csX0" fmla="*/ 66789 w 189301"/>
                <a:gd name="csY0" fmla="*/ 85979 h 207008"/>
                <a:gd name="csX1" fmla="*/ 120295 w 189301"/>
                <a:gd name="csY1" fmla="*/ 74536 h 207008"/>
                <a:gd name="csX2" fmla="*/ 85612 w 189301"/>
                <a:gd name="csY2" fmla="*/ 40957 h 207008"/>
                <a:gd name="csX3" fmla="*/ 26937 w 189301"/>
                <a:gd name="csY3" fmla="*/ 69005 h 207008"/>
                <a:gd name="csX4" fmla="*/ 0 w 189301"/>
                <a:gd name="csY4" fmla="*/ 38747 h 207008"/>
                <a:gd name="csX5" fmla="*/ 88195 w 189301"/>
                <a:gd name="csY5" fmla="*/ 0 h 207008"/>
                <a:gd name="csX6" fmla="*/ 164949 w 189301"/>
                <a:gd name="csY6" fmla="*/ 84130 h 207008"/>
                <a:gd name="csX7" fmla="*/ 164949 w 189301"/>
                <a:gd name="csY7" fmla="*/ 146495 h 207008"/>
                <a:gd name="csX8" fmla="*/ 178233 w 189301"/>
                <a:gd name="csY8" fmla="*/ 160146 h 207008"/>
                <a:gd name="csX9" fmla="*/ 189302 w 189301"/>
                <a:gd name="csY9" fmla="*/ 160146 h 207008"/>
                <a:gd name="csX10" fmla="*/ 189302 w 189301"/>
                <a:gd name="csY10" fmla="*/ 201847 h 207008"/>
                <a:gd name="csX11" fmla="*/ 167158 w 189301"/>
                <a:gd name="csY11" fmla="*/ 201847 h 207008"/>
                <a:gd name="csX12" fmla="*/ 125833 w 189301"/>
                <a:gd name="csY12" fmla="*/ 179705 h 207008"/>
                <a:gd name="csX13" fmla="*/ 63101 w 189301"/>
                <a:gd name="csY13" fmla="*/ 207009 h 207008"/>
                <a:gd name="csX14" fmla="*/ 0 w 189301"/>
                <a:gd name="csY14" fmla="*/ 148711 h 207008"/>
                <a:gd name="csX15" fmla="*/ 66789 w 189301"/>
                <a:gd name="csY15" fmla="*/ 85979 h 207008"/>
                <a:gd name="csX16" fmla="*/ 46496 w 189301"/>
                <a:gd name="csY16" fmla="*/ 145390 h 207008"/>
                <a:gd name="csX17" fmla="*/ 75280 w 189301"/>
                <a:gd name="csY17" fmla="*/ 169006 h 207008"/>
                <a:gd name="csX18" fmla="*/ 120295 w 189301"/>
                <a:gd name="csY18" fmla="*/ 123246 h 207008"/>
                <a:gd name="csX19" fmla="*/ 120295 w 189301"/>
                <a:gd name="csY19" fmla="*/ 107753 h 207008"/>
                <a:gd name="csX20" fmla="*/ 83027 w 189301"/>
                <a:gd name="csY20" fmla="*/ 115868 h 207008"/>
                <a:gd name="csX21" fmla="*/ 46496 w 189301"/>
                <a:gd name="csY21" fmla="*/ 145390 h 2070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89301" h="207008">
                  <a:moveTo>
                    <a:pt x="66789" y="85979"/>
                  </a:moveTo>
                  <a:lnTo>
                    <a:pt x="120295" y="74536"/>
                  </a:lnTo>
                  <a:cubicBezTo>
                    <a:pt x="118453" y="50184"/>
                    <a:pt x="104802" y="40957"/>
                    <a:pt x="85612" y="40957"/>
                  </a:cubicBezTo>
                  <a:cubicBezTo>
                    <a:pt x="63837" y="40957"/>
                    <a:pt x="45391" y="49448"/>
                    <a:pt x="26937" y="69005"/>
                  </a:cubicBezTo>
                  <a:lnTo>
                    <a:pt x="0" y="38747"/>
                  </a:lnTo>
                  <a:cubicBezTo>
                    <a:pt x="21400" y="15133"/>
                    <a:pt x="52769" y="0"/>
                    <a:pt x="88195" y="0"/>
                  </a:cubicBezTo>
                  <a:cubicBezTo>
                    <a:pt x="132106" y="0"/>
                    <a:pt x="164949" y="25832"/>
                    <a:pt x="164949" y="84130"/>
                  </a:cubicBezTo>
                  <a:lnTo>
                    <a:pt x="164949" y="146495"/>
                  </a:lnTo>
                  <a:cubicBezTo>
                    <a:pt x="164949" y="157199"/>
                    <a:pt x="169006" y="160146"/>
                    <a:pt x="178233" y="160146"/>
                  </a:cubicBezTo>
                  <a:lnTo>
                    <a:pt x="189302" y="160146"/>
                  </a:lnTo>
                  <a:lnTo>
                    <a:pt x="189302" y="201847"/>
                  </a:lnTo>
                  <a:lnTo>
                    <a:pt x="167158" y="201847"/>
                  </a:lnTo>
                  <a:cubicBezTo>
                    <a:pt x="146496" y="201847"/>
                    <a:pt x="132842" y="193363"/>
                    <a:pt x="125833" y="179705"/>
                  </a:cubicBezTo>
                  <a:cubicBezTo>
                    <a:pt x="110332" y="198158"/>
                    <a:pt x="86348" y="207009"/>
                    <a:pt x="63101" y="207009"/>
                  </a:cubicBezTo>
                  <a:cubicBezTo>
                    <a:pt x="26568" y="207009"/>
                    <a:pt x="0" y="183026"/>
                    <a:pt x="0" y="148711"/>
                  </a:cubicBezTo>
                  <a:cubicBezTo>
                    <a:pt x="0" y="114021"/>
                    <a:pt x="26937" y="94462"/>
                    <a:pt x="66789" y="85979"/>
                  </a:cubicBezTo>
                  <a:close/>
                  <a:moveTo>
                    <a:pt x="46496" y="145390"/>
                  </a:moveTo>
                  <a:cubicBezTo>
                    <a:pt x="46496" y="159779"/>
                    <a:pt x="56090" y="169006"/>
                    <a:pt x="75280" y="169006"/>
                  </a:cubicBezTo>
                  <a:cubicBezTo>
                    <a:pt x="100368" y="169006"/>
                    <a:pt x="120295" y="154616"/>
                    <a:pt x="120295" y="123246"/>
                  </a:cubicBezTo>
                  <a:lnTo>
                    <a:pt x="120295" y="107753"/>
                  </a:lnTo>
                  <a:lnTo>
                    <a:pt x="83027" y="115868"/>
                  </a:lnTo>
                  <a:cubicBezTo>
                    <a:pt x="56090" y="121774"/>
                    <a:pt x="46496" y="131737"/>
                    <a:pt x="46496" y="145390"/>
                  </a:cubicBezTo>
                  <a:close/>
                </a:path>
              </a:pathLst>
            </a:custGeom>
            <a:solidFill>
              <a:schemeClr val="bg1"/>
            </a:solidFill>
            <a:ln w="180" cap="flat">
              <a:noFill/>
              <a:prstDash val="solid"/>
              <a:miter/>
            </a:ln>
          </p:spPr>
          <p:txBody>
            <a:bodyPr/>
            <a:lstStyle/>
            <a:p>
              <a:endParaRPr lang="fi-FI"/>
            </a:p>
          </p:txBody>
        </p:sp>
        <p:sp>
          <p:nvSpPr>
            <p:cNvPr id="11" name="Vapaamuotoinen: Muoto 10">
              <a:extLst>
                <a:ext uri="{FF2B5EF4-FFF2-40B4-BE49-F238E27FC236}">
                  <a16:creationId xmlns:a16="http://schemas.microsoft.com/office/drawing/2014/main" id="{21769C85-EF78-683E-5A93-3BC4B890D171}"/>
                </a:ext>
              </a:extLst>
            </p:cNvPr>
            <p:cNvSpPr/>
            <p:nvPr/>
          </p:nvSpPr>
          <p:spPr>
            <a:xfrm>
              <a:off x="11268010" y="438233"/>
              <a:ext cx="126352" cy="151231"/>
            </a:xfrm>
            <a:custGeom>
              <a:avLst/>
              <a:gdLst>
                <a:gd name="csX0" fmla="*/ 0 w 168637"/>
                <a:gd name="csY0" fmla="*/ 104058 h 201841"/>
                <a:gd name="csX1" fmla="*/ 0 w 168637"/>
                <a:gd name="csY1" fmla="*/ 0 h 201841"/>
                <a:gd name="csX2" fmla="*/ 45022 w 168637"/>
                <a:gd name="csY2" fmla="*/ 0 h 201841"/>
                <a:gd name="csX3" fmla="*/ 45022 w 168637"/>
                <a:gd name="csY3" fmla="*/ 106643 h 201841"/>
                <a:gd name="csX4" fmla="*/ 84132 w 168637"/>
                <a:gd name="csY4" fmla="*/ 159779 h 201841"/>
                <a:gd name="csX5" fmla="*/ 123616 w 168637"/>
                <a:gd name="csY5" fmla="*/ 106643 h 201841"/>
                <a:gd name="csX6" fmla="*/ 123616 w 168637"/>
                <a:gd name="csY6" fmla="*/ 0 h 201841"/>
                <a:gd name="csX7" fmla="*/ 168637 w 168637"/>
                <a:gd name="csY7" fmla="*/ 0 h 201841"/>
                <a:gd name="csX8" fmla="*/ 168637 w 168637"/>
                <a:gd name="csY8" fmla="*/ 104058 h 201841"/>
                <a:gd name="csX9" fmla="*/ 84132 w 168637"/>
                <a:gd name="csY9" fmla="*/ 201841 h 201841"/>
                <a:gd name="csX10" fmla="*/ 0 w 168637"/>
                <a:gd name="csY10" fmla="*/ 104058 h 2018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68637" h="201841">
                  <a:moveTo>
                    <a:pt x="0" y="104058"/>
                  </a:moveTo>
                  <a:lnTo>
                    <a:pt x="0" y="0"/>
                  </a:lnTo>
                  <a:lnTo>
                    <a:pt x="45022" y="0"/>
                  </a:lnTo>
                  <a:lnTo>
                    <a:pt x="45022" y="106643"/>
                  </a:lnTo>
                  <a:cubicBezTo>
                    <a:pt x="45022" y="142063"/>
                    <a:pt x="59042" y="159779"/>
                    <a:pt x="84132" y="159779"/>
                  </a:cubicBezTo>
                  <a:cubicBezTo>
                    <a:pt x="109595" y="159779"/>
                    <a:pt x="123616" y="142063"/>
                    <a:pt x="123616" y="106643"/>
                  </a:cubicBezTo>
                  <a:lnTo>
                    <a:pt x="123616" y="0"/>
                  </a:lnTo>
                  <a:lnTo>
                    <a:pt x="168637" y="0"/>
                  </a:lnTo>
                  <a:lnTo>
                    <a:pt x="168637" y="104058"/>
                  </a:lnTo>
                  <a:cubicBezTo>
                    <a:pt x="168637" y="163838"/>
                    <a:pt x="137643" y="201841"/>
                    <a:pt x="84132" y="201841"/>
                  </a:cubicBezTo>
                  <a:cubicBezTo>
                    <a:pt x="30627" y="201841"/>
                    <a:pt x="0" y="163838"/>
                    <a:pt x="0" y="104058"/>
                  </a:cubicBezTo>
                  <a:close/>
                </a:path>
              </a:pathLst>
            </a:custGeom>
            <a:solidFill>
              <a:schemeClr val="bg1"/>
            </a:solidFill>
            <a:ln w="180" cap="flat">
              <a:noFill/>
              <a:prstDash val="solid"/>
              <a:miter/>
            </a:ln>
          </p:spPr>
          <p:txBody>
            <a:bodyPr/>
            <a:lstStyle/>
            <a:p>
              <a:endParaRPr lang="fi-FI"/>
            </a:p>
          </p:txBody>
        </p:sp>
        <p:sp>
          <p:nvSpPr>
            <p:cNvPr id="12" name="Vapaamuotoinen: Muoto 11">
              <a:extLst>
                <a:ext uri="{FF2B5EF4-FFF2-40B4-BE49-F238E27FC236}">
                  <a16:creationId xmlns:a16="http://schemas.microsoft.com/office/drawing/2014/main" id="{195A7878-23C7-9991-1D9B-AAEA2755E7F0}"/>
                </a:ext>
              </a:extLst>
            </p:cNvPr>
            <p:cNvSpPr/>
            <p:nvPr/>
          </p:nvSpPr>
          <p:spPr>
            <a:xfrm>
              <a:off x="11423670" y="434361"/>
              <a:ext cx="222845" cy="151234"/>
            </a:xfrm>
            <a:custGeom>
              <a:avLst/>
              <a:gdLst>
                <a:gd name="csX0" fmla="*/ 126200 w 297422"/>
                <a:gd name="csY0" fmla="*/ 201847 h 201846"/>
                <a:gd name="csX1" fmla="*/ 126200 w 297422"/>
                <a:gd name="csY1" fmla="*/ 93357 h 201846"/>
                <a:gd name="csX2" fmla="*/ 85981 w 297422"/>
                <a:gd name="csY2" fmla="*/ 41326 h 201846"/>
                <a:gd name="csX3" fmla="*/ 45022 w 297422"/>
                <a:gd name="csY3" fmla="*/ 92621 h 201846"/>
                <a:gd name="csX4" fmla="*/ 45022 w 297422"/>
                <a:gd name="csY4" fmla="*/ 201847 h 201846"/>
                <a:gd name="csX5" fmla="*/ 0 w 297422"/>
                <a:gd name="csY5" fmla="*/ 201847 h 201846"/>
                <a:gd name="csX6" fmla="*/ 0 w 297422"/>
                <a:gd name="csY6" fmla="*/ 5168 h 201846"/>
                <a:gd name="csX7" fmla="*/ 45022 w 297422"/>
                <a:gd name="csY7" fmla="*/ 5168 h 201846"/>
                <a:gd name="csX8" fmla="*/ 45022 w 297422"/>
                <a:gd name="csY8" fmla="*/ 24352 h 201846"/>
                <a:gd name="csX9" fmla="*/ 98896 w 297422"/>
                <a:gd name="csY9" fmla="*/ 0 h 201846"/>
                <a:gd name="csX10" fmla="*/ 159412 w 297422"/>
                <a:gd name="csY10" fmla="*/ 36531 h 201846"/>
                <a:gd name="csX11" fmla="*/ 224360 w 297422"/>
                <a:gd name="csY11" fmla="*/ 0 h 201846"/>
                <a:gd name="csX12" fmla="*/ 297423 w 297422"/>
                <a:gd name="csY12" fmla="*/ 93357 h 201846"/>
                <a:gd name="csX13" fmla="*/ 297423 w 297422"/>
                <a:gd name="csY13" fmla="*/ 201847 h 201846"/>
                <a:gd name="csX14" fmla="*/ 252403 w 297422"/>
                <a:gd name="csY14" fmla="*/ 201847 h 201846"/>
                <a:gd name="csX15" fmla="*/ 252403 w 297422"/>
                <a:gd name="csY15" fmla="*/ 93357 h 201846"/>
                <a:gd name="csX16" fmla="*/ 213285 w 297422"/>
                <a:gd name="csY16" fmla="*/ 41326 h 201846"/>
                <a:gd name="csX17" fmla="*/ 171222 w 297422"/>
                <a:gd name="csY17" fmla="*/ 87084 h 201846"/>
                <a:gd name="csX18" fmla="*/ 171222 w 297422"/>
                <a:gd name="csY18" fmla="*/ 93357 h 201846"/>
                <a:gd name="csX19" fmla="*/ 171222 w 297422"/>
                <a:gd name="csY19" fmla="*/ 201847 h 201846"/>
                <a:gd name="csX20" fmla="*/ 126200 w 297422"/>
                <a:gd name="csY20" fmla="*/ 201847 h 2018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97422" h="201846">
                  <a:moveTo>
                    <a:pt x="126200" y="201847"/>
                  </a:moveTo>
                  <a:lnTo>
                    <a:pt x="126200" y="93357"/>
                  </a:lnTo>
                  <a:cubicBezTo>
                    <a:pt x="126200" y="54610"/>
                    <a:pt x="109228" y="41326"/>
                    <a:pt x="85981" y="41326"/>
                  </a:cubicBezTo>
                  <a:cubicBezTo>
                    <a:pt x="64950" y="41326"/>
                    <a:pt x="45022" y="53872"/>
                    <a:pt x="45022" y="92621"/>
                  </a:cubicBezTo>
                  <a:lnTo>
                    <a:pt x="45022" y="201847"/>
                  </a:lnTo>
                  <a:lnTo>
                    <a:pt x="0" y="201847"/>
                  </a:lnTo>
                  <a:lnTo>
                    <a:pt x="0" y="5168"/>
                  </a:lnTo>
                  <a:lnTo>
                    <a:pt x="45022" y="5168"/>
                  </a:lnTo>
                  <a:lnTo>
                    <a:pt x="45022" y="24352"/>
                  </a:lnTo>
                  <a:cubicBezTo>
                    <a:pt x="58306" y="9594"/>
                    <a:pt x="77490" y="0"/>
                    <a:pt x="98896" y="0"/>
                  </a:cubicBezTo>
                  <a:cubicBezTo>
                    <a:pt x="124728" y="0"/>
                    <a:pt x="146865" y="12179"/>
                    <a:pt x="159412" y="36531"/>
                  </a:cubicBezTo>
                  <a:cubicBezTo>
                    <a:pt x="173433" y="15133"/>
                    <a:pt x="196687" y="0"/>
                    <a:pt x="224360" y="0"/>
                  </a:cubicBezTo>
                  <a:cubicBezTo>
                    <a:pt x="267903" y="0"/>
                    <a:pt x="297423" y="29889"/>
                    <a:pt x="297423" y="93357"/>
                  </a:cubicBezTo>
                  <a:lnTo>
                    <a:pt x="297423" y="201847"/>
                  </a:lnTo>
                  <a:lnTo>
                    <a:pt x="252403" y="201847"/>
                  </a:lnTo>
                  <a:lnTo>
                    <a:pt x="252403" y="93357"/>
                  </a:lnTo>
                  <a:cubicBezTo>
                    <a:pt x="252403" y="54985"/>
                    <a:pt x="237275" y="41326"/>
                    <a:pt x="213285" y="41326"/>
                  </a:cubicBezTo>
                  <a:cubicBezTo>
                    <a:pt x="192623" y="41326"/>
                    <a:pt x="173433" y="54241"/>
                    <a:pt x="171222" y="87084"/>
                  </a:cubicBezTo>
                  <a:lnTo>
                    <a:pt x="171222" y="93357"/>
                  </a:lnTo>
                  <a:lnTo>
                    <a:pt x="171222" y="201847"/>
                  </a:lnTo>
                  <a:lnTo>
                    <a:pt x="126200" y="201847"/>
                  </a:lnTo>
                  <a:close/>
                </a:path>
              </a:pathLst>
            </a:custGeom>
            <a:solidFill>
              <a:schemeClr val="bg1"/>
            </a:solidFill>
            <a:ln w="180" cap="flat">
              <a:noFill/>
              <a:prstDash val="solid"/>
              <a:miter/>
            </a:ln>
          </p:spPr>
          <p:txBody>
            <a:bodyPr/>
            <a:lstStyle/>
            <a:p>
              <a:endParaRPr lang="fi-FI"/>
            </a:p>
          </p:txBody>
        </p:sp>
        <p:sp>
          <p:nvSpPr>
            <p:cNvPr id="13" name="Vapaamuotoinen: Muoto 12">
              <a:extLst>
                <a:ext uri="{FF2B5EF4-FFF2-40B4-BE49-F238E27FC236}">
                  <a16:creationId xmlns:a16="http://schemas.microsoft.com/office/drawing/2014/main" id="{E73102BB-AF32-1CD1-08EA-87546D758DBE}"/>
                </a:ext>
              </a:extLst>
            </p:cNvPr>
            <p:cNvSpPr/>
            <p:nvPr/>
          </p:nvSpPr>
          <p:spPr>
            <a:xfrm>
              <a:off x="11668361" y="434361"/>
              <a:ext cx="141833" cy="155102"/>
            </a:xfrm>
            <a:custGeom>
              <a:avLst/>
              <a:gdLst>
                <a:gd name="csX0" fmla="*/ 66789 w 189299"/>
                <a:gd name="csY0" fmla="*/ 85979 h 207008"/>
                <a:gd name="csX1" fmla="*/ 120295 w 189299"/>
                <a:gd name="csY1" fmla="*/ 74536 h 207008"/>
                <a:gd name="csX2" fmla="*/ 85610 w 189299"/>
                <a:gd name="csY2" fmla="*/ 40957 h 207008"/>
                <a:gd name="csX3" fmla="*/ 26935 w 189299"/>
                <a:gd name="csY3" fmla="*/ 69005 h 207008"/>
                <a:gd name="csX4" fmla="*/ 0 w 189299"/>
                <a:gd name="csY4" fmla="*/ 38747 h 207008"/>
                <a:gd name="csX5" fmla="*/ 88188 w 189299"/>
                <a:gd name="csY5" fmla="*/ 0 h 207008"/>
                <a:gd name="csX6" fmla="*/ 164948 w 189299"/>
                <a:gd name="csY6" fmla="*/ 84130 h 207008"/>
                <a:gd name="csX7" fmla="*/ 164948 w 189299"/>
                <a:gd name="csY7" fmla="*/ 146495 h 207008"/>
                <a:gd name="csX8" fmla="*/ 178232 w 189299"/>
                <a:gd name="csY8" fmla="*/ 160146 h 207008"/>
                <a:gd name="csX9" fmla="*/ 189300 w 189299"/>
                <a:gd name="csY9" fmla="*/ 160146 h 207008"/>
                <a:gd name="csX10" fmla="*/ 189300 w 189299"/>
                <a:gd name="csY10" fmla="*/ 201847 h 207008"/>
                <a:gd name="csX11" fmla="*/ 167158 w 189299"/>
                <a:gd name="csY11" fmla="*/ 201847 h 207008"/>
                <a:gd name="csX12" fmla="*/ 125831 w 189299"/>
                <a:gd name="csY12" fmla="*/ 179705 h 207008"/>
                <a:gd name="csX13" fmla="*/ 63099 w 189299"/>
                <a:gd name="csY13" fmla="*/ 207009 h 207008"/>
                <a:gd name="csX14" fmla="*/ 0 w 189299"/>
                <a:gd name="csY14" fmla="*/ 148711 h 207008"/>
                <a:gd name="csX15" fmla="*/ 66789 w 189299"/>
                <a:gd name="csY15" fmla="*/ 85979 h 207008"/>
                <a:gd name="csX16" fmla="*/ 46494 w 189299"/>
                <a:gd name="csY16" fmla="*/ 145390 h 207008"/>
                <a:gd name="csX17" fmla="*/ 75273 w 189299"/>
                <a:gd name="csY17" fmla="*/ 169006 h 207008"/>
                <a:gd name="csX18" fmla="*/ 120295 w 189299"/>
                <a:gd name="csY18" fmla="*/ 123246 h 207008"/>
                <a:gd name="csX19" fmla="*/ 120295 w 189299"/>
                <a:gd name="csY19" fmla="*/ 107753 h 207008"/>
                <a:gd name="csX20" fmla="*/ 83025 w 189299"/>
                <a:gd name="csY20" fmla="*/ 115868 h 207008"/>
                <a:gd name="csX21" fmla="*/ 46494 w 189299"/>
                <a:gd name="csY21" fmla="*/ 145390 h 2070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89299" h="207008">
                  <a:moveTo>
                    <a:pt x="66789" y="85979"/>
                  </a:moveTo>
                  <a:lnTo>
                    <a:pt x="120295" y="74536"/>
                  </a:lnTo>
                  <a:cubicBezTo>
                    <a:pt x="118446" y="50184"/>
                    <a:pt x="104793" y="40957"/>
                    <a:pt x="85610" y="40957"/>
                  </a:cubicBezTo>
                  <a:cubicBezTo>
                    <a:pt x="63836" y="40957"/>
                    <a:pt x="45389" y="49448"/>
                    <a:pt x="26935" y="69005"/>
                  </a:cubicBezTo>
                  <a:lnTo>
                    <a:pt x="0" y="38747"/>
                  </a:lnTo>
                  <a:cubicBezTo>
                    <a:pt x="21399" y="15133"/>
                    <a:pt x="52767" y="0"/>
                    <a:pt x="88188" y="0"/>
                  </a:cubicBezTo>
                  <a:cubicBezTo>
                    <a:pt x="132104" y="0"/>
                    <a:pt x="164948" y="25832"/>
                    <a:pt x="164948" y="84130"/>
                  </a:cubicBezTo>
                  <a:lnTo>
                    <a:pt x="164948" y="146495"/>
                  </a:lnTo>
                  <a:cubicBezTo>
                    <a:pt x="164948" y="157199"/>
                    <a:pt x="169005" y="160146"/>
                    <a:pt x="178232" y="160146"/>
                  </a:cubicBezTo>
                  <a:lnTo>
                    <a:pt x="189300" y="160146"/>
                  </a:lnTo>
                  <a:lnTo>
                    <a:pt x="189300" y="201847"/>
                  </a:lnTo>
                  <a:lnTo>
                    <a:pt x="167158" y="201847"/>
                  </a:lnTo>
                  <a:cubicBezTo>
                    <a:pt x="146494" y="201847"/>
                    <a:pt x="132843" y="193363"/>
                    <a:pt x="125831" y="179705"/>
                  </a:cubicBezTo>
                  <a:cubicBezTo>
                    <a:pt x="110331" y="198158"/>
                    <a:pt x="86346" y="207009"/>
                    <a:pt x="63099" y="207009"/>
                  </a:cubicBezTo>
                  <a:cubicBezTo>
                    <a:pt x="26568" y="207009"/>
                    <a:pt x="0" y="183026"/>
                    <a:pt x="0" y="148711"/>
                  </a:cubicBezTo>
                  <a:cubicBezTo>
                    <a:pt x="0" y="114021"/>
                    <a:pt x="26935" y="94462"/>
                    <a:pt x="66789" y="85979"/>
                  </a:cubicBezTo>
                  <a:close/>
                  <a:moveTo>
                    <a:pt x="46494" y="145390"/>
                  </a:moveTo>
                  <a:cubicBezTo>
                    <a:pt x="46494" y="159779"/>
                    <a:pt x="56088" y="169006"/>
                    <a:pt x="75273" y="169006"/>
                  </a:cubicBezTo>
                  <a:cubicBezTo>
                    <a:pt x="100369" y="169006"/>
                    <a:pt x="120295" y="154616"/>
                    <a:pt x="120295" y="123246"/>
                  </a:cubicBezTo>
                  <a:lnTo>
                    <a:pt x="120295" y="107753"/>
                  </a:lnTo>
                  <a:lnTo>
                    <a:pt x="83025" y="115868"/>
                  </a:lnTo>
                  <a:cubicBezTo>
                    <a:pt x="56088" y="121774"/>
                    <a:pt x="46494" y="131737"/>
                    <a:pt x="46494" y="145390"/>
                  </a:cubicBezTo>
                  <a:close/>
                </a:path>
              </a:pathLst>
            </a:custGeom>
            <a:solidFill>
              <a:schemeClr val="bg1"/>
            </a:solidFill>
            <a:ln w="180" cap="flat">
              <a:noFill/>
              <a:prstDash val="solid"/>
              <a:miter/>
            </a:ln>
          </p:spPr>
          <p:txBody>
            <a:bodyPr/>
            <a:lstStyle/>
            <a:p>
              <a:endParaRPr lang="fi-FI"/>
            </a:p>
          </p:txBody>
        </p:sp>
      </p:grpSp>
    </p:spTree>
    <p:extLst>
      <p:ext uri="{BB962C8B-B14F-4D97-AF65-F5344CB8AC3E}">
        <p14:creationId xmlns:p14="http://schemas.microsoft.com/office/powerpoint/2010/main" val="270298087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Osan ylätunniste B 2">
    <p:bg>
      <p:bgPr>
        <a:solidFill>
          <a:schemeClr val="accent2"/>
        </a:solidFill>
        <a:effectLst/>
      </p:bgPr>
    </p:bg>
    <p:spTree>
      <p:nvGrpSpPr>
        <p:cNvPr id="1" name=""/>
        <p:cNvGrpSpPr/>
        <p:nvPr/>
      </p:nvGrpSpPr>
      <p:grpSpPr>
        <a:xfrm>
          <a:off x="0" y="0"/>
          <a:ext cx="0" cy="0"/>
          <a:chOff x="0" y="0"/>
          <a:chExt cx="0" cy="0"/>
        </a:xfrm>
      </p:grpSpPr>
      <p:pic>
        <p:nvPicPr>
          <p:cNvPr id="17" name="Graphic 16">
            <a:extLst>
              <a:ext uri="{FF2B5EF4-FFF2-40B4-BE49-F238E27FC236}">
                <a16:creationId xmlns:a16="http://schemas.microsoft.com/office/drawing/2014/main" id="{467EDD76-BBA5-4418-DF3F-77A6877D662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303305" y="0"/>
            <a:ext cx="5207000" cy="6858000"/>
          </a:xfrm>
          <a:prstGeom prst="rect">
            <a:avLst/>
          </a:prstGeom>
        </p:spPr>
      </p:pic>
      <p:sp>
        <p:nvSpPr>
          <p:cNvPr id="2" name="Otsikko 1">
            <a:extLst>
              <a:ext uri="{FF2B5EF4-FFF2-40B4-BE49-F238E27FC236}">
                <a16:creationId xmlns:a16="http://schemas.microsoft.com/office/drawing/2014/main" id="{F9AEBA78-AE72-44B8-2838-E5B9C5DCC4DD}"/>
              </a:ext>
            </a:extLst>
          </p:cNvPr>
          <p:cNvSpPr>
            <a:spLocks noGrp="1"/>
          </p:cNvSpPr>
          <p:nvPr>
            <p:ph type="ctrTitle" hasCustomPrompt="1"/>
          </p:nvPr>
        </p:nvSpPr>
        <p:spPr>
          <a:xfrm>
            <a:off x="786550" y="3866222"/>
            <a:ext cx="5309450" cy="1886013"/>
          </a:xfrm>
        </p:spPr>
        <p:txBody>
          <a:bodyPr anchor="b"/>
          <a:lstStyle>
            <a:lvl1pPr algn="l">
              <a:lnSpc>
                <a:spcPct val="85000"/>
              </a:lnSpc>
              <a:defRPr sz="5000" spc="-50" baseline="0">
                <a:solidFill>
                  <a:schemeClr val="tx2"/>
                </a:solidFill>
              </a:defRPr>
            </a:lvl1pPr>
          </a:lstStyle>
          <a:p>
            <a:r>
              <a:rPr lang="fi-FI" noProof="0" dirty="0"/>
              <a:t>Lisää otsikko tähän</a:t>
            </a:r>
            <a:endParaRPr lang="fi-FI" dirty="0"/>
          </a:p>
        </p:txBody>
      </p:sp>
      <p:grpSp>
        <p:nvGrpSpPr>
          <p:cNvPr id="7" name="Group 6">
            <a:extLst>
              <a:ext uri="{FF2B5EF4-FFF2-40B4-BE49-F238E27FC236}">
                <a16:creationId xmlns:a16="http://schemas.microsoft.com/office/drawing/2014/main" id="{78F9FC66-70B6-B6D9-E67C-2E2F6D38ABBB}"/>
              </a:ext>
              <a:ext uri="{C183D7F6-B498-43B3-948B-1728B52AA6E4}">
                <adec:decorative xmlns:adec="http://schemas.microsoft.com/office/drawing/2017/decorative" val="1"/>
              </a:ext>
            </a:extLst>
          </p:cNvPr>
          <p:cNvGrpSpPr/>
          <p:nvPr userDrawn="1"/>
        </p:nvGrpSpPr>
        <p:grpSpPr>
          <a:xfrm>
            <a:off x="10931525" y="381000"/>
            <a:ext cx="878669" cy="208464"/>
            <a:chOff x="10931525" y="381000"/>
            <a:chExt cx="878669" cy="208464"/>
          </a:xfrm>
        </p:grpSpPr>
        <p:sp>
          <p:nvSpPr>
            <p:cNvPr id="9" name="Vapaamuotoinen: Muoto 8">
              <a:extLst>
                <a:ext uri="{FF2B5EF4-FFF2-40B4-BE49-F238E27FC236}">
                  <a16:creationId xmlns:a16="http://schemas.microsoft.com/office/drawing/2014/main" id="{5682BB74-A0D5-022F-8C46-1348FB48B42F}"/>
                </a:ext>
              </a:extLst>
            </p:cNvPr>
            <p:cNvSpPr/>
            <p:nvPr/>
          </p:nvSpPr>
          <p:spPr>
            <a:xfrm>
              <a:off x="10931525" y="381000"/>
              <a:ext cx="162016" cy="204599"/>
            </a:xfrm>
            <a:custGeom>
              <a:avLst/>
              <a:gdLst>
                <a:gd name="csX0" fmla="*/ 0 w 216236"/>
                <a:gd name="csY0" fmla="*/ 0 h 273069"/>
                <a:gd name="csX1" fmla="*/ 98527 w 216236"/>
                <a:gd name="csY1" fmla="*/ 0 h 273069"/>
                <a:gd name="csX2" fmla="*/ 205169 w 216236"/>
                <a:gd name="csY2" fmla="*/ 82289 h 273069"/>
                <a:gd name="csX3" fmla="*/ 141700 w 216236"/>
                <a:gd name="csY3" fmla="*/ 160146 h 273069"/>
                <a:gd name="csX4" fmla="*/ 148342 w 216236"/>
                <a:gd name="csY4" fmla="*/ 180072 h 273069"/>
                <a:gd name="csX5" fmla="*/ 206648 w 216236"/>
                <a:gd name="csY5" fmla="*/ 229520 h 273069"/>
                <a:gd name="csX6" fmla="*/ 216237 w 216236"/>
                <a:gd name="csY6" fmla="*/ 229520 h 273069"/>
                <a:gd name="csX7" fmla="*/ 216237 w 216236"/>
                <a:gd name="csY7" fmla="*/ 273069 h 273069"/>
                <a:gd name="csX8" fmla="*/ 202953 w 216236"/>
                <a:gd name="csY8" fmla="*/ 273069 h 273069"/>
                <a:gd name="csX9" fmla="*/ 105536 w 216236"/>
                <a:gd name="csY9" fmla="*/ 197420 h 273069"/>
                <a:gd name="csX10" fmla="*/ 94837 w 216236"/>
                <a:gd name="csY10" fmla="*/ 164947 h 273069"/>
                <a:gd name="csX11" fmla="*/ 47230 w 216236"/>
                <a:gd name="csY11" fmla="*/ 164947 h 273069"/>
                <a:gd name="csX12" fmla="*/ 47230 w 216236"/>
                <a:gd name="csY12" fmla="*/ 273069 h 273069"/>
                <a:gd name="csX13" fmla="*/ 0 w 216236"/>
                <a:gd name="csY13" fmla="*/ 273069 h 273069"/>
                <a:gd name="csX14" fmla="*/ 0 w 216236"/>
                <a:gd name="csY14" fmla="*/ 0 h 273069"/>
                <a:gd name="csX15" fmla="*/ 101848 w 216236"/>
                <a:gd name="csY15" fmla="*/ 43909 h 273069"/>
                <a:gd name="csX16" fmla="*/ 47230 w 216236"/>
                <a:gd name="csY16" fmla="*/ 43909 h 273069"/>
                <a:gd name="csX17" fmla="*/ 47230 w 216236"/>
                <a:gd name="csY17" fmla="*/ 121037 h 273069"/>
                <a:gd name="csX18" fmla="*/ 101848 w 216236"/>
                <a:gd name="csY18" fmla="*/ 121037 h 273069"/>
                <a:gd name="csX19" fmla="*/ 155353 w 216236"/>
                <a:gd name="csY19" fmla="*/ 82289 h 273069"/>
                <a:gd name="csX20" fmla="*/ 101848 w 216236"/>
                <a:gd name="csY20" fmla="*/ 43909 h 2730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16236" h="273069">
                  <a:moveTo>
                    <a:pt x="0" y="0"/>
                  </a:moveTo>
                  <a:lnTo>
                    <a:pt x="98527" y="0"/>
                  </a:lnTo>
                  <a:cubicBezTo>
                    <a:pt x="177864" y="0"/>
                    <a:pt x="205169" y="37636"/>
                    <a:pt x="205169" y="82289"/>
                  </a:cubicBezTo>
                  <a:cubicBezTo>
                    <a:pt x="205169" y="117716"/>
                    <a:pt x="188196" y="148711"/>
                    <a:pt x="141700" y="160146"/>
                  </a:cubicBezTo>
                  <a:lnTo>
                    <a:pt x="148342" y="180072"/>
                  </a:lnTo>
                  <a:cubicBezTo>
                    <a:pt x="161626" y="219926"/>
                    <a:pt x="176759" y="229520"/>
                    <a:pt x="206648" y="229520"/>
                  </a:cubicBezTo>
                  <a:lnTo>
                    <a:pt x="216237" y="229520"/>
                  </a:lnTo>
                  <a:lnTo>
                    <a:pt x="216237" y="273069"/>
                  </a:lnTo>
                  <a:lnTo>
                    <a:pt x="202953" y="273069"/>
                  </a:lnTo>
                  <a:cubicBezTo>
                    <a:pt x="156090" y="273069"/>
                    <a:pt x="124359" y="254246"/>
                    <a:pt x="105536" y="197420"/>
                  </a:cubicBezTo>
                  <a:lnTo>
                    <a:pt x="94837" y="164947"/>
                  </a:lnTo>
                  <a:lnTo>
                    <a:pt x="47230" y="164947"/>
                  </a:lnTo>
                  <a:lnTo>
                    <a:pt x="47230" y="273069"/>
                  </a:lnTo>
                  <a:lnTo>
                    <a:pt x="0" y="273069"/>
                  </a:lnTo>
                  <a:lnTo>
                    <a:pt x="0" y="0"/>
                  </a:lnTo>
                  <a:close/>
                  <a:moveTo>
                    <a:pt x="101848" y="43909"/>
                  </a:moveTo>
                  <a:lnTo>
                    <a:pt x="47230" y="43909"/>
                  </a:lnTo>
                  <a:lnTo>
                    <a:pt x="47230" y="121037"/>
                  </a:lnTo>
                  <a:lnTo>
                    <a:pt x="101848" y="121037"/>
                  </a:lnTo>
                  <a:cubicBezTo>
                    <a:pt x="136907" y="121037"/>
                    <a:pt x="155353" y="108121"/>
                    <a:pt x="155353" y="82289"/>
                  </a:cubicBezTo>
                  <a:cubicBezTo>
                    <a:pt x="155353" y="56826"/>
                    <a:pt x="136907" y="43909"/>
                    <a:pt x="101848" y="43909"/>
                  </a:cubicBezTo>
                  <a:close/>
                </a:path>
              </a:pathLst>
            </a:custGeom>
            <a:solidFill>
              <a:schemeClr val="tx2"/>
            </a:solidFill>
            <a:ln w="180" cap="flat">
              <a:noFill/>
              <a:prstDash val="solid"/>
              <a:miter/>
            </a:ln>
          </p:spPr>
          <p:txBody>
            <a:bodyPr/>
            <a:lstStyle/>
            <a:p>
              <a:endParaRPr lang="fi-FI"/>
            </a:p>
          </p:txBody>
        </p:sp>
        <p:sp>
          <p:nvSpPr>
            <p:cNvPr id="10" name="Vapaamuotoinen: Muoto 9">
              <a:extLst>
                <a:ext uri="{FF2B5EF4-FFF2-40B4-BE49-F238E27FC236}">
                  <a16:creationId xmlns:a16="http://schemas.microsoft.com/office/drawing/2014/main" id="{9A958D1C-B7CC-988C-1602-9131C81FBBE2}"/>
                </a:ext>
              </a:extLst>
            </p:cNvPr>
            <p:cNvSpPr/>
            <p:nvPr/>
          </p:nvSpPr>
          <p:spPr>
            <a:xfrm>
              <a:off x="11110137" y="434361"/>
              <a:ext cx="141835" cy="155102"/>
            </a:xfrm>
            <a:custGeom>
              <a:avLst/>
              <a:gdLst>
                <a:gd name="csX0" fmla="*/ 66789 w 189301"/>
                <a:gd name="csY0" fmla="*/ 85979 h 207008"/>
                <a:gd name="csX1" fmla="*/ 120295 w 189301"/>
                <a:gd name="csY1" fmla="*/ 74536 h 207008"/>
                <a:gd name="csX2" fmla="*/ 85612 w 189301"/>
                <a:gd name="csY2" fmla="*/ 40957 h 207008"/>
                <a:gd name="csX3" fmla="*/ 26937 w 189301"/>
                <a:gd name="csY3" fmla="*/ 69005 h 207008"/>
                <a:gd name="csX4" fmla="*/ 0 w 189301"/>
                <a:gd name="csY4" fmla="*/ 38747 h 207008"/>
                <a:gd name="csX5" fmla="*/ 88195 w 189301"/>
                <a:gd name="csY5" fmla="*/ 0 h 207008"/>
                <a:gd name="csX6" fmla="*/ 164949 w 189301"/>
                <a:gd name="csY6" fmla="*/ 84130 h 207008"/>
                <a:gd name="csX7" fmla="*/ 164949 w 189301"/>
                <a:gd name="csY7" fmla="*/ 146495 h 207008"/>
                <a:gd name="csX8" fmla="*/ 178233 w 189301"/>
                <a:gd name="csY8" fmla="*/ 160146 h 207008"/>
                <a:gd name="csX9" fmla="*/ 189302 w 189301"/>
                <a:gd name="csY9" fmla="*/ 160146 h 207008"/>
                <a:gd name="csX10" fmla="*/ 189302 w 189301"/>
                <a:gd name="csY10" fmla="*/ 201847 h 207008"/>
                <a:gd name="csX11" fmla="*/ 167158 w 189301"/>
                <a:gd name="csY11" fmla="*/ 201847 h 207008"/>
                <a:gd name="csX12" fmla="*/ 125833 w 189301"/>
                <a:gd name="csY12" fmla="*/ 179705 h 207008"/>
                <a:gd name="csX13" fmla="*/ 63101 w 189301"/>
                <a:gd name="csY13" fmla="*/ 207009 h 207008"/>
                <a:gd name="csX14" fmla="*/ 0 w 189301"/>
                <a:gd name="csY14" fmla="*/ 148711 h 207008"/>
                <a:gd name="csX15" fmla="*/ 66789 w 189301"/>
                <a:gd name="csY15" fmla="*/ 85979 h 207008"/>
                <a:gd name="csX16" fmla="*/ 46496 w 189301"/>
                <a:gd name="csY16" fmla="*/ 145390 h 207008"/>
                <a:gd name="csX17" fmla="*/ 75280 w 189301"/>
                <a:gd name="csY17" fmla="*/ 169006 h 207008"/>
                <a:gd name="csX18" fmla="*/ 120295 w 189301"/>
                <a:gd name="csY18" fmla="*/ 123246 h 207008"/>
                <a:gd name="csX19" fmla="*/ 120295 w 189301"/>
                <a:gd name="csY19" fmla="*/ 107753 h 207008"/>
                <a:gd name="csX20" fmla="*/ 83027 w 189301"/>
                <a:gd name="csY20" fmla="*/ 115868 h 207008"/>
                <a:gd name="csX21" fmla="*/ 46496 w 189301"/>
                <a:gd name="csY21" fmla="*/ 145390 h 2070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89301" h="207008">
                  <a:moveTo>
                    <a:pt x="66789" y="85979"/>
                  </a:moveTo>
                  <a:lnTo>
                    <a:pt x="120295" y="74536"/>
                  </a:lnTo>
                  <a:cubicBezTo>
                    <a:pt x="118453" y="50184"/>
                    <a:pt x="104802" y="40957"/>
                    <a:pt x="85612" y="40957"/>
                  </a:cubicBezTo>
                  <a:cubicBezTo>
                    <a:pt x="63837" y="40957"/>
                    <a:pt x="45391" y="49448"/>
                    <a:pt x="26937" y="69005"/>
                  </a:cubicBezTo>
                  <a:lnTo>
                    <a:pt x="0" y="38747"/>
                  </a:lnTo>
                  <a:cubicBezTo>
                    <a:pt x="21400" y="15133"/>
                    <a:pt x="52769" y="0"/>
                    <a:pt x="88195" y="0"/>
                  </a:cubicBezTo>
                  <a:cubicBezTo>
                    <a:pt x="132106" y="0"/>
                    <a:pt x="164949" y="25832"/>
                    <a:pt x="164949" y="84130"/>
                  </a:cubicBezTo>
                  <a:lnTo>
                    <a:pt x="164949" y="146495"/>
                  </a:lnTo>
                  <a:cubicBezTo>
                    <a:pt x="164949" y="157199"/>
                    <a:pt x="169006" y="160146"/>
                    <a:pt x="178233" y="160146"/>
                  </a:cubicBezTo>
                  <a:lnTo>
                    <a:pt x="189302" y="160146"/>
                  </a:lnTo>
                  <a:lnTo>
                    <a:pt x="189302" y="201847"/>
                  </a:lnTo>
                  <a:lnTo>
                    <a:pt x="167158" y="201847"/>
                  </a:lnTo>
                  <a:cubicBezTo>
                    <a:pt x="146496" y="201847"/>
                    <a:pt x="132842" y="193363"/>
                    <a:pt x="125833" y="179705"/>
                  </a:cubicBezTo>
                  <a:cubicBezTo>
                    <a:pt x="110332" y="198158"/>
                    <a:pt x="86348" y="207009"/>
                    <a:pt x="63101" y="207009"/>
                  </a:cubicBezTo>
                  <a:cubicBezTo>
                    <a:pt x="26568" y="207009"/>
                    <a:pt x="0" y="183026"/>
                    <a:pt x="0" y="148711"/>
                  </a:cubicBezTo>
                  <a:cubicBezTo>
                    <a:pt x="0" y="114021"/>
                    <a:pt x="26937" y="94462"/>
                    <a:pt x="66789" y="85979"/>
                  </a:cubicBezTo>
                  <a:close/>
                  <a:moveTo>
                    <a:pt x="46496" y="145390"/>
                  </a:moveTo>
                  <a:cubicBezTo>
                    <a:pt x="46496" y="159779"/>
                    <a:pt x="56090" y="169006"/>
                    <a:pt x="75280" y="169006"/>
                  </a:cubicBezTo>
                  <a:cubicBezTo>
                    <a:pt x="100368" y="169006"/>
                    <a:pt x="120295" y="154616"/>
                    <a:pt x="120295" y="123246"/>
                  </a:cubicBezTo>
                  <a:lnTo>
                    <a:pt x="120295" y="107753"/>
                  </a:lnTo>
                  <a:lnTo>
                    <a:pt x="83027" y="115868"/>
                  </a:lnTo>
                  <a:cubicBezTo>
                    <a:pt x="56090" y="121774"/>
                    <a:pt x="46496" y="131737"/>
                    <a:pt x="46496" y="145390"/>
                  </a:cubicBezTo>
                  <a:close/>
                </a:path>
              </a:pathLst>
            </a:custGeom>
            <a:solidFill>
              <a:schemeClr val="tx2"/>
            </a:solidFill>
            <a:ln w="180" cap="flat">
              <a:noFill/>
              <a:prstDash val="solid"/>
              <a:miter/>
            </a:ln>
          </p:spPr>
          <p:txBody>
            <a:bodyPr/>
            <a:lstStyle/>
            <a:p>
              <a:endParaRPr lang="fi-FI"/>
            </a:p>
          </p:txBody>
        </p:sp>
        <p:sp>
          <p:nvSpPr>
            <p:cNvPr id="11" name="Vapaamuotoinen: Muoto 10">
              <a:extLst>
                <a:ext uri="{FF2B5EF4-FFF2-40B4-BE49-F238E27FC236}">
                  <a16:creationId xmlns:a16="http://schemas.microsoft.com/office/drawing/2014/main" id="{21769C85-EF78-683E-5A93-3BC4B890D171}"/>
                </a:ext>
              </a:extLst>
            </p:cNvPr>
            <p:cNvSpPr/>
            <p:nvPr/>
          </p:nvSpPr>
          <p:spPr>
            <a:xfrm>
              <a:off x="11268010" y="438233"/>
              <a:ext cx="126352" cy="151231"/>
            </a:xfrm>
            <a:custGeom>
              <a:avLst/>
              <a:gdLst>
                <a:gd name="csX0" fmla="*/ 0 w 168637"/>
                <a:gd name="csY0" fmla="*/ 104058 h 201841"/>
                <a:gd name="csX1" fmla="*/ 0 w 168637"/>
                <a:gd name="csY1" fmla="*/ 0 h 201841"/>
                <a:gd name="csX2" fmla="*/ 45022 w 168637"/>
                <a:gd name="csY2" fmla="*/ 0 h 201841"/>
                <a:gd name="csX3" fmla="*/ 45022 w 168637"/>
                <a:gd name="csY3" fmla="*/ 106643 h 201841"/>
                <a:gd name="csX4" fmla="*/ 84132 w 168637"/>
                <a:gd name="csY4" fmla="*/ 159779 h 201841"/>
                <a:gd name="csX5" fmla="*/ 123616 w 168637"/>
                <a:gd name="csY5" fmla="*/ 106643 h 201841"/>
                <a:gd name="csX6" fmla="*/ 123616 w 168637"/>
                <a:gd name="csY6" fmla="*/ 0 h 201841"/>
                <a:gd name="csX7" fmla="*/ 168637 w 168637"/>
                <a:gd name="csY7" fmla="*/ 0 h 201841"/>
                <a:gd name="csX8" fmla="*/ 168637 w 168637"/>
                <a:gd name="csY8" fmla="*/ 104058 h 201841"/>
                <a:gd name="csX9" fmla="*/ 84132 w 168637"/>
                <a:gd name="csY9" fmla="*/ 201841 h 201841"/>
                <a:gd name="csX10" fmla="*/ 0 w 168637"/>
                <a:gd name="csY10" fmla="*/ 104058 h 2018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68637" h="201841">
                  <a:moveTo>
                    <a:pt x="0" y="104058"/>
                  </a:moveTo>
                  <a:lnTo>
                    <a:pt x="0" y="0"/>
                  </a:lnTo>
                  <a:lnTo>
                    <a:pt x="45022" y="0"/>
                  </a:lnTo>
                  <a:lnTo>
                    <a:pt x="45022" y="106643"/>
                  </a:lnTo>
                  <a:cubicBezTo>
                    <a:pt x="45022" y="142063"/>
                    <a:pt x="59042" y="159779"/>
                    <a:pt x="84132" y="159779"/>
                  </a:cubicBezTo>
                  <a:cubicBezTo>
                    <a:pt x="109595" y="159779"/>
                    <a:pt x="123616" y="142063"/>
                    <a:pt x="123616" y="106643"/>
                  </a:cubicBezTo>
                  <a:lnTo>
                    <a:pt x="123616" y="0"/>
                  </a:lnTo>
                  <a:lnTo>
                    <a:pt x="168637" y="0"/>
                  </a:lnTo>
                  <a:lnTo>
                    <a:pt x="168637" y="104058"/>
                  </a:lnTo>
                  <a:cubicBezTo>
                    <a:pt x="168637" y="163838"/>
                    <a:pt x="137643" y="201841"/>
                    <a:pt x="84132" y="201841"/>
                  </a:cubicBezTo>
                  <a:cubicBezTo>
                    <a:pt x="30627" y="201841"/>
                    <a:pt x="0" y="163838"/>
                    <a:pt x="0" y="104058"/>
                  </a:cubicBezTo>
                  <a:close/>
                </a:path>
              </a:pathLst>
            </a:custGeom>
            <a:solidFill>
              <a:schemeClr val="tx2"/>
            </a:solidFill>
            <a:ln w="180" cap="flat">
              <a:noFill/>
              <a:prstDash val="solid"/>
              <a:miter/>
            </a:ln>
          </p:spPr>
          <p:txBody>
            <a:bodyPr/>
            <a:lstStyle/>
            <a:p>
              <a:endParaRPr lang="fi-FI"/>
            </a:p>
          </p:txBody>
        </p:sp>
        <p:sp>
          <p:nvSpPr>
            <p:cNvPr id="12" name="Vapaamuotoinen: Muoto 11">
              <a:extLst>
                <a:ext uri="{FF2B5EF4-FFF2-40B4-BE49-F238E27FC236}">
                  <a16:creationId xmlns:a16="http://schemas.microsoft.com/office/drawing/2014/main" id="{195A7878-23C7-9991-1D9B-AAEA2755E7F0}"/>
                </a:ext>
              </a:extLst>
            </p:cNvPr>
            <p:cNvSpPr/>
            <p:nvPr/>
          </p:nvSpPr>
          <p:spPr>
            <a:xfrm>
              <a:off x="11423670" y="434361"/>
              <a:ext cx="222845" cy="151234"/>
            </a:xfrm>
            <a:custGeom>
              <a:avLst/>
              <a:gdLst>
                <a:gd name="csX0" fmla="*/ 126200 w 297422"/>
                <a:gd name="csY0" fmla="*/ 201847 h 201846"/>
                <a:gd name="csX1" fmla="*/ 126200 w 297422"/>
                <a:gd name="csY1" fmla="*/ 93357 h 201846"/>
                <a:gd name="csX2" fmla="*/ 85981 w 297422"/>
                <a:gd name="csY2" fmla="*/ 41326 h 201846"/>
                <a:gd name="csX3" fmla="*/ 45022 w 297422"/>
                <a:gd name="csY3" fmla="*/ 92621 h 201846"/>
                <a:gd name="csX4" fmla="*/ 45022 w 297422"/>
                <a:gd name="csY4" fmla="*/ 201847 h 201846"/>
                <a:gd name="csX5" fmla="*/ 0 w 297422"/>
                <a:gd name="csY5" fmla="*/ 201847 h 201846"/>
                <a:gd name="csX6" fmla="*/ 0 w 297422"/>
                <a:gd name="csY6" fmla="*/ 5168 h 201846"/>
                <a:gd name="csX7" fmla="*/ 45022 w 297422"/>
                <a:gd name="csY7" fmla="*/ 5168 h 201846"/>
                <a:gd name="csX8" fmla="*/ 45022 w 297422"/>
                <a:gd name="csY8" fmla="*/ 24352 h 201846"/>
                <a:gd name="csX9" fmla="*/ 98896 w 297422"/>
                <a:gd name="csY9" fmla="*/ 0 h 201846"/>
                <a:gd name="csX10" fmla="*/ 159412 w 297422"/>
                <a:gd name="csY10" fmla="*/ 36531 h 201846"/>
                <a:gd name="csX11" fmla="*/ 224360 w 297422"/>
                <a:gd name="csY11" fmla="*/ 0 h 201846"/>
                <a:gd name="csX12" fmla="*/ 297423 w 297422"/>
                <a:gd name="csY12" fmla="*/ 93357 h 201846"/>
                <a:gd name="csX13" fmla="*/ 297423 w 297422"/>
                <a:gd name="csY13" fmla="*/ 201847 h 201846"/>
                <a:gd name="csX14" fmla="*/ 252403 w 297422"/>
                <a:gd name="csY14" fmla="*/ 201847 h 201846"/>
                <a:gd name="csX15" fmla="*/ 252403 w 297422"/>
                <a:gd name="csY15" fmla="*/ 93357 h 201846"/>
                <a:gd name="csX16" fmla="*/ 213285 w 297422"/>
                <a:gd name="csY16" fmla="*/ 41326 h 201846"/>
                <a:gd name="csX17" fmla="*/ 171222 w 297422"/>
                <a:gd name="csY17" fmla="*/ 87084 h 201846"/>
                <a:gd name="csX18" fmla="*/ 171222 w 297422"/>
                <a:gd name="csY18" fmla="*/ 93357 h 201846"/>
                <a:gd name="csX19" fmla="*/ 171222 w 297422"/>
                <a:gd name="csY19" fmla="*/ 201847 h 201846"/>
                <a:gd name="csX20" fmla="*/ 126200 w 297422"/>
                <a:gd name="csY20" fmla="*/ 201847 h 2018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97422" h="201846">
                  <a:moveTo>
                    <a:pt x="126200" y="201847"/>
                  </a:moveTo>
                  <a:lnTo>
                    <a:pt x="126200" y="93357"/>
                  </a:lnTo>
                  <a:cubicBezTo>
                    <a:pt x="126200" y="54610"/>
                    <a:pt x="109228" y="41326"/>
                    <a:pt x="85981" y="41326"/>
                  </a:cubicBezTo>
                  <a:cubicBezTo>
                    <a:pt x="64950" y="41326"/>
                    <a:pt x="45022" y="53872"/>
                    <a:pt x="45022" y="92621"/>
                  </a:cubicBezTo>
                  <a:lnTo>
                    <a:pt x="45022" y="201847"/>
                  </a:lnTo>
                  <a:lnTo>
                    <a:pt x="0" y="201847"/>
                  </a:lnTo>
                  <a:lnTo>
                    <a:pt x="0" y="5168"/>
                  </a:lnTo>
                  <a:lnTo>
                    <a:pt x="45022" y="5168"/>
                  </a:lnTo>
                  <a:lnTo>
                    <a:pt x="45022" y="24352"/>
                  </a:lnTo>
                  <a:cubicBezTo>
                    <a:pt x="58306" y="9594"/>
                    <a:pt x="77490" y="0"/>
                    <a:pt x="98896" y="0"/>
                  </a:cubicBezTo>
                  <a:cubicBezTo>
                    <a:pt x="124728" y="0"/>
                    <a:pt x="146865" y="12179"/>
                    <a:pt x="159412" y="36531"/>
                  </a:cubicBezTo>
                  <a:cubicBezTo>
                    <a:pt x="173433" y="15133"/>
                    <a:pt x="196687" y="0"/>
                    <a:pt x="224360" y="0"/>
                  </a:cubicBezTo>
                  <a:cubicBezTo>
                    <a:pt x="267903" y="0"/>
                    <a:pt x="297423" y="29889"/>
                    <a:pt x="297423" y="93357"/>
                  </a:cubicBezTo>
                  <a:lnTo>
                    <a:pt x="297423" y="201847"/>
                  </a:lnTo>
                  <a:lnTo>
                    <a:pt x="252403" y="201847"/>
                  </a:lnTo>
                  <a:lnTo>
                    <a:pt x="252403" y="93357"/>
                  </a:lnTo>
                  <a:cubicBezTo>
                    <a:pt x="252403" y="54985"/>
                    <a:pt x="237275" y="41326"/>
                    <a:pt x="213285" y="41326"/>
                  </a:cubicBezTo>
                  <a:cubicBezTo>
                    <a:pt x="192623" y="41326"/>
                    <a:pt x="173433" y="54241"/>
                    <a:pt x="171222" y="87084"/>
                  </a:cubicBezTo>
                  <a:lnTo>
                    <a:pt x="171222" y="93357"/>
                  </a:lnTo>
                  <a:lnTo>
                    <a:pt x="171222" y="201847"/>
                  </a:lnTo>
                  <a:lnTo>
                    <a:pt x="126200" y="201847"/>
                  </a:lnTo>
                  <a:close/>
                </a:path>
              </a:pathLst>
            </a:custGeom>
            <a:solidFill>
              <a:schemeClr val="tx2"/>
            </a:solidFill>
            <a:ln w="180" cap="flat">
              <a:noFill/>
              <a:prstDash val="solid"/>
              <a:miter/>
            </a:ln>
          </p:spPr>
          <p:txBody>
            <a:bodyPr/>
            <a:lstStyle/>
            <a:p>
              <a:endParaRPr lang="fi-FI"/>
            </a:p>
          </p:txBody>
        </p:sp>
        <p:sp>
          <p:nvSpPr>
            <p:cNvPr id="13" name="Vapaamuotoinen: Muoto 12">
              <a:extLst>
                <a:ext uri="{FF2B5EF4-FFF2-40B4-BE49-F238E27FC236}">
                  <a16:creationId xmlns:a16="http://schemas.microsoft.com/office/drawing/2014/main" id="{E73102BB-AF32-1CD1-08EA-87546D758DBE}"/>
                </a:ext>
              </a:extLst>
            </p:cNvPr>
            <p:cNvSpPr/>
            <p:nvPr/>
          </p:nvSpPr>
          <p:spPr>
            <a:xfrm>
              <a:off x="11668361" y="434361"/>
              <a:ext cx="141833" cy="155102"/>
            </a:xfrm>
            <a:custGeom>
              <a:avLst/>
              <a:gdLst>
                <a:gd name="csX0" fmla="*/ 66789 w 189299"/>
                <a:gd name="csY0" fmla="*/ 85979 h 207008"/>
                <a:gd name="csX1" fmla="*/ 120295 w 189299"/>
                <a:gd name="csY1" fmla="*/ 74536 h 207008"/>
                <a:gd name="csX2" fmla="*/ 85610 w 189299"/>
                <a:gd name="csY2" fmla="*/ 40957 h 207008"/>
                <a:gd name="csX3" fmla="*/ 26935 w 189299"/>
                <a:gd name="csY3" fmla="*/ 69005 h 207008"/>
                <a:gd name="csX4" fmla="*/ 0 w 189299"/>
                <a:gd name="csY4" fmla="*/ 38747 h 207008"/>
                <a:gd name="csX5" fmla="*/ 88188 w 189299"/>
                <a:gd name="csY5" fmla="*/ 0 h 207008"/>
                <a:gd name="csX6" fmla="*/ 164948 w 189299"/>
                <a:gd name="csY6" fmla="*/ 84130 h 207008"/>
                <a:gd name="csX7" fmla="*/ 164948 w 189299"/>
                <a:gd name="csY7" fmla="*/ 146495 h 207008"/>
                <a:gd name="csX8" fmla="*/ 178232 w 189299"/>
                <a:gd name="csY8" fmla="*/ 160146 h 207008"/>
                <a:gd name="csX9" fmla="*/ 189300 w 189299"/>
                <a:gd name="csY9" fmla="*/ 160146 h 207008"/>
                <a:gd name="csX10" fmla="*/ 189300 w 189299"/>
                <a:gd name="csY10" fmla="*/ 201847 h 207008"/>
                <a:gd name="csX11" fmla="*/ 167158 w 189299"/>
                <a:gd name="csY11" fmla="*/ 201847 h 207008"/>
                <a:gd name="csX12" fmla="*/ 125831 w 189299"/>
                <a:gd name="csY12" fmla="*/ 179705 h 207008"/>
                <a:gd name="csX13" fmla="*/ 63099 w 189299"/>
                <a:gd name="csY13" fmla="*/ 207009 h 207008"/>
                <a:gd name="csX14" fmla="*/ 0 w 189299"/>
                <a:gd name="csY14" fmla="*/ 148711 h 207008"/>
                <a:gd name="csX15" fmla="*/ 66789 w 189299"/>
                <a:gd name="csY15" fmla="*/ 85979 h 207008"/>
                <a:gd name="csX16" fmla="*/ 46494 w 189299"/>
                <a:gd name="csY16" fmla="*/ 145390 h 207008"/>
                <a:gd name="csX17" fmla="*/ 75273 w 189299"/>
                <a:gd name="csY17" fmla="*/ 169006 h 207008"/>
                <a:gd name="csX18" fmla="*/ 120295 w 189299"/>
                <a:gd name="csY18" fmla="*/ 123246 h 207008"/>
                <a:gd name="csX19" fmla="*/ 120295 w 189299"/>
                <a:gd name="csY19" fmla="*/ 107753 h 207008"/>
                <a:gd name="csX20" fmla="*/ 83025 w 189299"/>
                <a:gd name="csY20" fmla="*/ 115868 h 207008"/>
                <a:gd name="csX21" fmla="*/ 46494 w 189299"/>
                <a:gd name="csY21" fmla="*/ 145390 h 2070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89299" h="207008">
                  <a:moveTo>
                    <a:pt x="66789" y="85979"/>
                  </a:moveTo>
                  <a:lnTo>
                    <a:pt x="120295" y="74536"/>
                  </a:lnTo>
                  <a:cubicBezTo>
                    <a:pt x="118446" y="50184"/>
                    <a:pt x="104793" y="40957"/>
                    <a:pt x="85610" y="40957"/>
                  </a:cubicBezTo>
                  <a:cubicBezTo>
                    <a:pt x="63836" y="40957"/>
                    <a:pt x="45389" y="49448"/>
                    <a:pt x="26935" y="69005"/>
                  </a:cubicBezTo>
                  <a:lnTo>
                    <a:pt x="0" y="38747"/>
                  </a:lnTo>
                  <a:cubicBezTo>
                    <a:pt x="21399" y="15133"/>
                    <a:pt x="52767" y="0"/>
                    <a:pt x="88188" y="0"/>
                  </a:cubicBezTo>
                  <a:cubicBezTo>
                    <a:pt x="132104" y="0"/>
                    <a:pt x="164948" y="25832"/>
                    <a:pt x="164948" y="84130"/>
                  </a:cubicBezTo>
                  <a:lnTo>
                    <a:pt x="164948" y="146495"/>
                  </a:lnTo>
                  <a:cubicBezTo>
                    <a:pt x="164948" y="157199"/>
                    <a:pt x="169005" y="160146"/>
                    <a:pt x="178232" y="160146"/>
                  </a:cubicBezTo>
                  <a:lnTo>
                    <a:pt x="189300" y="160146"/>
                  </a:lnTo>
                  <a:lnTo>
                    <a:pt x="189300" y="201847"/>
                  </a:lnTo>
                  <a:lnTo>
                    <a:pt x="167158" y="201847"/>
                  </a:lnTo>
                  <a:cubicBezTo>
                    <a:pt x="146494" y="201847"/>
                    <a:pt x="132843" y="193363"/>
                    <a:pt x="125831" y="179705"/>
                  </a:cubicBezTo>
                  <a:cubicBezTo>
                    <a:pt x="110331" y="198158"/>
                    <a:pt x="86346" y="207009"/>
                    <a:pt x="63099" y="207009"/>
                  </a:cubicBezTo>
                  <a:cubicBezTo>
                    <a:pt x="26568" y="207009"/>
                    <a:pt x="0" y="183026"/>
                    <a:pt x="0" y="148711"/>
                  </a:cubicBezTo>
                  <a:cubicBezTo>
                    <a:pt x="0" y="114021"/>
                    <a:pt x="26935" y="94462"/>
                    <a:pt x="66789" y="85979"/>
                  </a:cubicBezTo>
                  <a:close/>
                  <a:moveTo>
                    <a:pt x="46494" y="145390"/>
                  </a:moveTo>
                  <a:cubicBezTo>
                    <a:pt x="46494" y="159779"/>
                    <a:pt x="56088" y="169006"/>
                    <a:pt x="75273" y="169006"/>
                  </a:cubicBezTo>
                  <a:cubicBezTo>
                    <a:pt x="100369" y="169006"/>
                    <a:pt x="120295" y="154616"/>
                    <a:pt x="120295" y="123246"/>
                  </a:cubicBezTo>
                  <a:lnTo>
                    <a:pt x="120295" y="107753"/>
                  </a:lnTo>
                  <a:lnTo>
                    <a:pt x="83025" y="115868"/>
                  </a:lnTo>
                  <a:cubicBezTo>
                    <a:pt x="56088" y="121774"/>
                    <a:pt x="46494" y="131737"/>
                    <a:pt x="46494" y="145390"/>
                  </a:cubicBezTo>
                  <a:close/>
                </a:path>
              </a:pathLst>
            </a:custGeom>
            <a:solidFill>
              <a:schemeClr val="tx2"/>
            </a:solidFill>
            <a:ln w="180" cap="flat">
              <a:noFill/>
              <a:prstDash val="solid"/>
              <a:miter/>
            </a:ln>
          </p:spPr>
          <p:txBody>
            <a:bodyPr/>
            <a:lstStyle/>
            <a:p>
              <a:endParaRPr lang="fi-FI"/>
            </a:p>
          </p:txBody>
        </p:sp>
      </p:grpSp>
    </p:spTree>
    <p:extLst>
      <p:ext uri="{BB962C8B-B14F-4D97-AF65-F5344CB8AC3E}">
        <p14:creationId xmlns:p14="http://schemas.microsoft.com/office/powerpoint/2010/main" val="252990192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Osan ylätunniste B 3">
    <p:bg>
      <p:bgPr>
        <a:solidFill>
          <a:schemeClr val="accent3"/>
        </a:solidFill>
        <a:effectLst/>
      </p:bgPr>
    </p:bg>
    <p:spTree>
      <p:nvGrpSpPr>
        <p:cNvPr id="1" name=""/>
        <p:cNvGrpSpPr/>
        <p:nvPr/>
      </p:nvGrpSpPr>
      <p:grpSpPr>
        <a:xfrm>
          <a:off x="0" y="0"/>
          <a:ext cx="0" cy="0"/>
          <a:chOff x="0" y="0"/>
          <a:chExt cx="0" cy="0"/>
        </a:xfrm>
      </p:grpSpPr>
      <p:pic>
        <p:nvPicPr>
          <p:cNvPr id="32" name="Graphic 31">
            <a:extLst>
              <a:ext uri="{FF2B5EF4-FFF2-40B4-BE49-F238E27FC236}">
                <a16:creationId xmlns:a16="http://schemas.microsoft.com/office/drawing/2014/main" id="{2A5CF73E-50A7-16B9-046F-5BD0051C976E}"/>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197600" y="0"/>
            <a:ext cx="5994400" cy="6858000"/>
          </a:xfrm>
          <a:prstGeom prst="rect">
            <a:avLst/>
          </a:prstGeom>
        </p:spPr>
      </p:pic>
      <p:sp>
        <p:nvSpPr>
          <p:cNvPr id="2" name="Otsikko 1">
            <a:extLst>
              <a:ext uri="{FF2B5EF4-FFF2-40B4-BE49-F238E27FC236}">
                <a16:creationId xmlns:a16="http://schemas.microsoft.com/office/drawing/2014/main" id="{F9AEBA78-AE72-44B8-2838-E5B9C5DCC4DD}"/>
              </a:ext>
            </a:extLst>
          </p:cNvPr>
          <p:cNvSpPr>
            <a:spLocks noGrp="1"/>
          </p:cNvSpPr>
          <p:nvPr>
            <p:ph type="ctrTitle" hasCustomPrompt="1"/>
          </p:nvPr>
        </p:nvSpPr>
        <p:spPr>
          <a:xfrm>
            <a:off x="786550" y="3866222"/>
            <a:ext cx="5309450" cy="1886013"/>
          </a:xfrm>
        </p:spPr>
        <p:txBody>
          <a:bodyPr anchor="b"/>
          <a:lstStyle>
            <a:lvl1pPr algn="l">
              <a:lnSpc>
                <a:spcPct val="85000"/>
              </a:lnSpc>
              <a:defRPr sz="5000" spc="-50" baseline="0">
                <a:solidFill>
                  <a:schemeClr val="bg1"/>
                </a:solidFill>
              </a:defRPr>
            </a:lvl1pPr>
          </a:lstStyle>
          <a:p>
            <a:r>
              <a:rPr lang="fi-FI" noProof="0" dirty="0"/>
              <a:t>Lisää otsikko tähän</a:t>
            </a:r>
            <a:endParaRPr lang="fi-FI" dirty="0"/>
          </a:p>
        </p:txBody>
      </p:sp>
      <p:grpSp>
        <p:nvGrpSpPr>
          <p:cNvPr id="16" name="Group 15">
            <a:extLst>
              <a:ext uri="{FF2B5EF4-FFF2-40B4-BE49-F238E27FC236}">
                <a16:creationId xmlns:a16="http://schemas.microsoft.com/office/drawing/2014/main" id="{B688D736-DB96-8A3A-7D50-DB457FF97063}"/>
              </a:ext>
              <a:ext uri="{C183D7F6-B498-43B3-948B-1728B52AA6E4}">
                <adec:decorative xmlns:adec="http://schemas.microsoft.com/office/drawing/2017/decorative" val="1"/>
              </a:ext>
            </a:extLst>
          </p:cNvPr>
          <p:cNvGrpSpPr/>
          <p:nvPr userDrawn="1"/>
        </p:nvGrpSpPr>
        <p:grpSpPr>
          <a:xfrm>
            <a:off x="10931525" y="381000"/>
            <a:ext cx="878669" cy="208464"/>
            <a:chOff x="10931525" y="381000"/>
            <a:chExt cx="878669" cy="208464"/>
          </a:xfrm>
        </p:grpSpPr>
        <p:sp>
          <p:nvSpPr>
            <p:cNvPr id="9" name="Vapaamuotoinen: Muoto 8">
              <a:extLst>
                <a:ext uri="{FF2B5EF4-FFF2-40B4-BE49-F238E27FC236}">
                  <a16:creationId xmlns:a16="http://schemas.microsoft.com/office/drawing/2014/main" id="{5682BB74-A0D5-022F-8C46-1348FB48B42F}"/>
                </a:ext>
              </a:extLst>
            </p:cNvPr>
            <p:cNvSpPr/>
            <p:nvPr/>
          </p:nvSpPr>
          <p:spPr>
            <a:xfrm>
              <a:off x="10931525" y="381000"/>
              <a:ext cx="162016" cy="204599"/>
            </a:xfrm>
            <a:custGeom>
              <a:avLst/>
              <a:gdLst>
                <a:gd name="csX0" fmla="*/ 0 w 216236"/>
                <a:gd name="csY0" fmla="*/ 0 h 273069"/>
                <a:gd name="csX1" fmla="*/ 98527 w 216236"/>
                <a:gd name="csY1" fmla="*/ 0 h 273069"/>
                <a:gd name="csX2" fmla="*/ 205169 w 216236"/>
                <a:gd name="csY2" fmla="*/ 82289 h 273069"/>
                <a:gd name="csX3" fmla="*/ 141700 w 216236"/>
                <a:gd name="csY3" fmla="*/ 160146 h 273069"/>
                <a:gd name="csX4" fmla="*/ 148342 w 216236"/>
                <a:gd name="csY4" fmla="*/ 180072 h 273069"/>
                <a:gd name="csX5" fmla="*/ 206648 w 216236"/>
                <a:gd name="csY5" fmla="*/ 229520 h 273069"/>
                <a:gd name="csX6" fmla="*/ 216237 w 216236"/>
                <a:gd name="csY6" fmla="*/ 229520 h 273069"/>
                <a:gd name="csX7" fmla="*/ 216237 w 216236"/>
                <a:gd name="csY7" fmla="*/ 273069 h 273069"/>
                <a:gd name="csX8" fmla="*/ 202953 w 216236"/>
                <a:gd name="csY8" fmla="*/ 273069 h 273069"/>
                <a:gd name="csX9" fmla="*/ 105536 w 216236"/>
                <a:gd name="csY9" fmla="*/ 197420 h 273069"/>
                <a:gd name="csX10" fmla="*/ 94837 w 216236"/>
                <a:gd name="csY10" fmla="*/ 164947 h 273069"/>
                <a:gd name="csX11" fmla="*/ 47230 w 216236"/>
                <a:gd name="csY11" fmla="*/ 164947 h 273069"/>
                <a:gd name="csX12" fmla="*/ 47230 w 216236"/>
                <a:gd name="csY12" fmla="*/ 273069 h 273069"/>
                <a:gd name="csX13" fmla="*/ 0 w 216236"/>
                <a:gd name="csY13" fmla="*/ 273069 h 273069"/>
                <a:gd name="csX14" fmla="*/ 0 w 216236"/>
                <a:gd name="csY14" fmla="*/ 0 h 273069"/>
                <a:gd name="csX15" fmla="*/ 101848 w 216236"/>
                <a:gd name="csY15" fmla="*/ 43909 h 273069"/>
                <a:gd name="csX16" fmla="*/ 47230 w 216236"/>
                <a:gd name="csY16" fmla="*/ 43909 h 273069"/>
                <a:gd name="csX17" fmla="*/ 47230 w 216236"/>
                <a:gd name="csY17" fmla="*/ 121037 h 273069"/>
                <a:gd name="csX18" fmla="*/ 101848 w 216236"/>
                <a:gd name="csY18" fmla="*/ 121037 h 273069"/>
                <a:gd name="csX19" fmla="*/ 155353 w 216236"/>
                <a:gd name="csY19" fmla="*/ 82289 h 273069"/>
                <a:gd name="csX20" fmla="*/ 101848 w 216236"/>
                <a:gd name="csY20" fmla="*/ 43909 h 2730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16236" h="273069">
                  <a:moveTo>
                    <a:pt x="0" y="0"/>
                  </a:moveTo>
                  <a:lnTo>
                    <a:pt x="98527" y="0"/>
                  </a:lnTo>
                  <a:cubicBezTo>
                    <a:pt x="177864" y="0"/>
                    <a:pt x="205169" y="37636"/>
                    <a:pt x="205169" y="82289"/>
                  </a:cubicBezTo>
                  <a:cubicBezTo>
                    <a:pt x="205169" y="117716"/>
                    <a:pt x="188196" y="148711"/>
                    <a:pt x="141700" y="160146"/>
                  </a:cubicBezTo>
                  <a:lnTo>
                    <a:pt x="148342" y="180072"/>
                  </a:lnTo>
                  <a:cubicBezTo>
                    <a:pt x="161626" y="219926"/>
                    <a:pt x="176759" y="229520"/>
                    <a:pt x="206648" y="229520"/>
                  </a:cubicBezTo>
                  <a:lnTo>
                    <a:pt x="216237" y="229520"/>
                  </a:lnTo>
                  <a:lnTo>
                    <a:pt x="216237" y="273069"/>
                  </a:lnTo>
                  <a:lnTo>
                    <a:pt x="202953" y="273069"/>
                  </a:lnTo>
                  <a:cubicBezTo>
                    <a:pt x="156090" y="273069"/>
                    <a:pt x="124359" y="254246"/>
                    <a:pt x="105536" y="197420"/>
                  </a:cubicBezTo>
                  <a:lnTo>
                    <a:pt x="94837" y="164947"/>
                  </a:lnTo>
                  <a:lnTo>
                    <a:pt x="47230" y="164947"/>
                  </a:lnTo>
                  <a:lnTo>
                    <a:pt x="47230" y="273069"/>
                  </a:lnTo>
                  <a:lnTo>
                    <a:pt x="0" y="273069"/>
                  </a:lnTo>
                  <a:lnTo>
                    <a:pt x="0" y="0"/>
                  </a:lnTo>
                  <a:close/>
                  <a:moveTo>
                    <a:pt x="101848" y="43909"/>
                  </a:moveTo>
                  <a:lnTo>
                    <a:pt x="47230" y="43909"/>
                  </a:lnTo>
                  <a:lnTo>
                    <a:pt x="47230" y="121037"/>
                  </a:lnTo>
                  <a:lnTo>
                    <a:pt x="101848" y="121037"/>
                  </a:lnTo>
                  <a:cubicBezTo>
                    <a:pt x="136907" y="121037"/>
                    <a:pt x="155353" y="108121"/>
                    <a:pt x="155353" y="82289"/>
                  </a:cubicBezTo>
                  <a:cubicBezTo>
                    <a:pt x="155353" y="56826"/>
                    <a:pt x="136907" y="43909"/>
                    <a:pt x="101848" y="43909"/>
                  </a:cubicBezTo>
                  <a:close/>
                </a:path>
              </a:pathLst>
            </a:custGeom>
            <a:solidFill>
              <a:schemeClr val="bg1"/>
            </a:solidFill>
            <a:ln w="180" cap="flat">
              <a:noFill/>
              <a:prstDash val="solid"/>
              <a:miter/>
            </a:ln>
          </p:spPr>
          <p:txBody>
            <a:bodyPr/>
            <a:lstStyle/>
            <a:p>
              <a:endParaRPr lang="fi-FI"/>
            </a:p>
          </p:txBody>
        </p:sp>
        <p:sp>
          <p:nvSpPr>
            <p:cNvPr id="10" name="Vapaamuotoinen: Muoto 9">
              <a:extLst>
                <a:ext uri="{FF2B5EF4-FFF2-40B4-BE49-F238E27FC236}">
                  <a16:creationId xmlns:a16="http://schemas.microsoft.com/office/drawing/2014/main" id="{9A958D1C-B7CC-988C-1602-9131C81FBBE2}"/>
                </a:ext>
              </a:extLst>
            </p:cNvPr>
            <p:cNvSpPr/>
            <p:nvPr/>
          </p:nvSpPr>
          <p:spPr>
            <a:xfrm>
              <a:off x="11110137" y="434361"/>
              <a:ext cx="141835" cy="155102"/>
            </a:xfrm>
            <a:custGeom>
              <a:avLst/>
              <a:gdLst>
                <a:gd name="csX0" fmla="*/ 66789 w 189301"/>
                <a:gd name="csY0" fmla="*/ 85979 h 207008"/>
                <a:gd name="csX1" fmla="*/ 120295 w 189301"/>
                <a:gd name="csY1" fmla="*/ 74536 h 207008"/>
                <a:gd name="csX2" fmla="*/ 85612 w 189301"/>
                <a:gd name="csY2" fmla="*/ 40957 h 207008"/>
                <a:gd name="csX3" fmla="*/ 26937 w 189301"/>
                <a:gd name="csY3" fmla="*/ 69005 h 207008"/>
                <a:gd name="csX4" fmla="*/ 0 w 189301"/>
                <a:gd name="csY4" fmla="*/ 38747 h 207008"/>
                <a:gd name="csX5" fmla="*/ 88195 w 189301"/>
                <a:gd name="csY5" fmla="*/ 0 h 207008"/>
                <a:gd name="csX6" fmla="*/ 164949 w 189301"/>
                <a:gd name="csY6" fmla="*/ 84130 h 207008"/>
                <a:gd name="csX7" fmla="*/ 164949 w 189301"/>
                <a:gd name="csY7" fmla="*/ 146495 h 207008"/>
                <a:gd name="csX8" fmla="*/ 178233 w 189301"/>
                <a:gd name="csY8" fmla="*/ 160146 h 207008"/>
                <a:gd name="csX9" fmla="*/ 189302 w 189301"/>
                <a:gd name="csY9" fmla="*/ 160146 h 207008"/>
                <a:gd name="csX10" fmla="*/ 189302 w 189301"/>
                <a:gd name="csY10" fmla="*/ 201847 h 207008"/>
                <a:gd name="csX11" fmla="*/ 167158 w 189301"/>
                <a:gd name="csY11" fmla="*/ 201847 h 207008"/>
                <a:gd name="csX12" fmla="*/ 125833 w 189301"/>
                <a:gd name="csY12" fmla="*/ 179705 h 207008"/>
                <a:gd name="csX13" fmla="*/ 63101 w 189301"/>
                <a:gd name="csY13" fmla="*/ 207009 h 207008"/>
                <a:gd name="csX14" fmla="*/ 0 w 189301"/>
                <a:gd name="csY14" fmla="*/ 148711 h 207008"/>
                <a:gd name="csX15" fmla="*/ 66789 w 189301"/>
                <a:gd name="csY15" fmla="*/ 85979 h 207008"/>
                <a:gd name="csX16" fmla="*/ 46496 w 189301"/>
                <a:gd name="csY16" fmla="*/ 145390 h 207008"/>
                <a:gd name="csX17" fmla="*/ 75280 w 189301"/>
                <a:gd name="csY17" fmla="*/ 169006 h 207008"/>
                <a:gd name="csX18" fmla="*/ 120295 w 189301"/>
                <a:gd name="csY18" fmla="*/ 123246 h 207008"/>
                <a:gd name="csX19" fmla="*/ 120295 w 189301"/>
                <a:gd name="csY19" fmla="*/ 107753 h 207008"/>
                <a:gd name="csX20" fmla="*/ 83027 w 189301"/>
                <a:gd name="csY20" fmla="*/ 115868 h 207008"/>
                <a:gd name="csX21" fmla="*/ 46496 w 189301"/>
                <a:gd name="csY21" fmla="*/ 145390 h 2070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89301" h="207008">
                  <a:moveTo>
                    <a:pt x="66789" y="85979"/>
                  </a:moveTo>
                  <a:lnTo>
                    <a:pt x="120295" y="74536"/>
                  </a:lnTo>
                  <a:cubicBezTo>
                    <a:pt x="118453" y="50184"/>
                    <a:pt x="104802" y="40957"/>
                    <a:pt x="85612" y="40957"/>
                  </a:cubicBezTo>
                  <a:cubicBezTo>
                    <a:pt x="63837" y="40957"/>
                    <a:pt x="45391" y="49448"/>
                    <a:pt x="26937" y="69005"/>
                  </a:cubicBezTo>
                  <a:lnTo>
                    <a:pt x="0" y="38747"/>
                  </a:lnTo>
                  <a:cubicBezTo>
                    <a:pt x="21400" y="15133"/>
                    <a:pt x="52769" y="0"/>
                    <a:pt x="88195" y="0"/>
                  </a:cubicBezTo>
                  <a:cubicBezTo>
                    <a:pt x="132106" y="0"/>
                    <a:pt x="164949" y="25832"/>
                    <a:pt x="164949" y="84130"/>
                  </a:cubicBezTo>
                  <a:lnTo>
                    <a:pt x="164949" y="146495"/>
                  </a:lnTo>
                  <a:cubicBezTo>
                    <a:pt x="164949" y="157199"/>
                    <a:pt x="169006" y="160146"/>
                    <a:pt x="178233" y="160146"/>
                  </a:cubicBezTo>
                  <a:lnTo>
                    <a:pt x="189302" y="160146"/>
                  </a:lnTo>
                  <a:lnTo>
                    <a:pt x="189302" y="201847"/>
                  </a:lnTo>
                  <a:lnTo>
                    <a:pt x="167158" y="201847"/>
                  </a:lnTo>
                  <a:cubicBezTo>
                    <a:pt x="146496" y="201847"/>
                    <a:pt x="132842" y="193363"/>
                    <a:pt x="125833" y="179705"/>
                  </a:cubicBezTo>
                  <a:cubicBezTo>
                    <a:pt x="110332" y="198158"/>
                    <a:pt x="86348" y="207009"/>
                    <a:pt x="63101" y="207009"/>
                  </a:cubicBezTo>
                  <a:cubicBezTo>
                    <a:pt x="26568" y="207009"/>
                    <a:pt x="0" y="183026"/>
                    <a:pt x="0" y="148711"/>
                  </a:cubicBezTo>
                  <a:cubicBezTo>
                    <a:pt x="0" y="114021"/>
                    <a:pt x="26937" y="94462"/>
                    <a:pt x="66789" y="85979"/>
                  </a:cubicBezTo>
                  <a:close/>
                  <a:moveTo>
                    <a:pt x="46496" y="145390"/>
                  </a:moveTo>
                  <a:cubicBezTo>
                    <a:pt x="46496" y="159779"/>
                    <a:pt x="56090" y="169006"/>
                    <a:pt x="75280" y="169006"/>
                  </a:cubicBezTo>
                  <a:cubicBezTo>
                    <a:pt x="100368" y="169006"/>
                    <a:pt x="120295" y="154616"/>
                    <a:pt x="120295" y="123246"/>
                  </a:cubicBezTo>
                  <a:lnTo>
                    <a:pt x="120295" y="107753"/>
                  </a:lnTo>
                  <a:lnTo>
                    <a:pt x="83027" y="115868"/>
                  </a:lnTo>
                  <a:cubicBezTo>
                    <a:pt x="56090" y="121774"/>
                    <a:pt x="46496" y="131737"/>
                    <a:pt x="46496" y="145390"/>
                  </a:cubicBezTo>
                  <a:close/>
                </a:path>
              </a:pathLst>
            </a:custGeom>
            <a:solidFill>
              <a:schemeClr val="bg1"/>
            </a:solidFill>
            <a:ln w="180" cap="flat">
              <a:noFill/>
              <a:prstDash val="solid"/>
              <a:miter/>
            </a:ln>
          </p:spPr>
          <p:txBody>
            <a:bodyPr/>
            <a:lstStyle/>
            <a:p>
              <a:endParaRPr lang="fi-FI"/>
            </a:p>
          </p:txBody>
        </p:sp>
        <p:sp>
          <p:nvSpPr>
            <p:cNvPr id="11" name="Vapaamuotoinen: Muoto 10">
              <a:extLst>
                <a:ext uri="{FF2B5EF4-FFF2-40B4-BE49-F238E27FC236}">
                  <a16:creationId xmlns:a16="http://schemas.microsoft.com/office/drawing/2014/main" id="{21769C85-EF78-683E-5A93-3BC4B890D171}"/>
                </a:ext>
              </a:extLst>
            </p:cNvPr>
            <p:cNvSpPr/>
            <p:nvPr/>
          </p:nvSpPr>
          <p:spPr>
            <a:xfrm>
              <a:off x="11268010" y="438233"/>
              <a:ext cx="126352" cy="151231"/>
            </a:xfrm>
            <a:custGeom>
              <a:avLst/>
              <a:gdLst>
                <a:gd name="csX0" fmla="*/ 0 w 168637"/>
                <a:gd name="csY0" fmla="*/ 104058 h 201841"/>
                <a:gd name="csX1" fmla="*/ 0 w 168637"/>
                <a:gd name="csY1" fmla="*/ 0 h 201841"/>
                <a:gd name="csX2" fmla="*/ 45022 w 168637"/>
                <a:gd name="csY2" fmla="*/ 0 h 201841"/>
                <a:gd name="csX3" fmla="*/ 45022 w 168637"/>
                <a:gd name="csY3" fmla="*/ 106643 h 201841"/>
                <a:gd name="csX4" fmla="*/ 84132 w 168637"/>
                <a:gd name="csY4" fmla="*/ 159779 h 201841"/>
                <a:gd name="csX5" fmla="*/ 123616 w 168637"/>
                <a:gd name="csY5" fmla="*/ 106643 h 201841"/>
                <a:gd name="csX6" fmla="*/ 123616 w 168637"/>
                <a:gd name="csY6" fmla="*/ 0 h 201841"/>
                <a:gd name="csX7" fmla="*/ 168637 w 168637"/>
                <a:gd name="csY7" fmla="*/ 0 h 201841"/>
                <a:gd name="csX8" fmla="*/ 168637 w 168637"/>
                <a:gd name="csY8" fmla="*/ 104058 h 201841"/>
                <a:gd name="csX9" fmla="*/ 84132 w 168637"/>
                <a:gd name="csY9" fmla="*/ 201841 h 201841"/>
                <a:gd name="csX10" fmla="*/ 0 w 168637"/>
                <a:gd name="csY10" fmla="*/ 104058 h 2018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68637" h="201841">
                  <a:moveTo>
                    <a:pt x="0" y="104058"/>
                  </a:moveTo>
                  <a:lnTo>
                    <a:pt x="0" y="0"/>
                  </a:lnTo>
                  <a:lnTo>
                    <a:pt x="45022" y="0"/>
                  </a:lnTo>
                  <a:lnTo>
                    <a:pt x="45022" y="106643"/>
                  </a:lnTo>
                  <a:cubicBezTo>
                    <a:pt x="45022" y="142063"/>
                    <a:pt x="59042" y="159779"/>
                    <a:pt x="84132" y="159779"/>
                  </a:cubicBezTo>
                  <a:cubicBezTo>
                    <a:pt x="109595" y="159779"/>
                    <a:pt x="123616" y="142063"/>
                    <a:pt x="123616" y="106643"/>
                  </a:cubicBezTo>
                  <a:lnTo>
                    <a:pt x="123616" y="0"/>
                  </a:lnTo>
                  <a:lnTo>
                    <a:pt x="168637" y="0"/>
                  </a:lnTo>
                  <a:lnTo>
                    <a:pt x="168637" y="104058"/>
                  </a:lnTo>
                  <a:cubicBezTo>
                    <a:pt x="168637" y="163838"/>
                    <a:pt x="137643" y="201841"/>
                    <a:pt x="84132" y="201841"/>
                  </a:cubicBezTo>
                  <a:cubicBezTo>
                    <a:pt x="30627" y="201841"/>
                    <a:pt x="0" y="163838"/>
                    <a:pt x="0" y="104058"/>
                  </a:cubicBezTo>
                  <a:close/>
                </a:path>
              </a:pathLst>
            </a:custGeom>
            <a:solidFill>
              <a:schemeClr val="bg1"/>
            </a:solidFill>
            <a:ln w="180" cap="flat">
              <a:noFill/>
              <a:prstDash val="solid"/>
              <a:miter/>
            </a:ln>
          </p:spPr>
          <p:txBody>
            <a:bodyPr/>
            <a:lstStyle/>
            <a:p>
              <a:endParaRPr lang="fi-FI"/>
            </a:p>
          </p:txBody>
        </p:sp>
        <p:sp>
          <p:nvSpPr>
            <p:cNvPr id="12" name="Vapaamuotoinen: Muoto 11">
              <a:extLst>
                <a:ext uri="{FF2B5EF4-FFF2-40B4-BE49-F238E27FC236}">
                  <a16:creationId xmlns:a16="http://schemas.microsoft.com/office/drawing/2014/main" id="{195A7878-23C7-9991-1D9B-AAEA2755E7F0}"/>
                </a:ext>
              </a:extLst>
            </p:cNvPr>
            <p:cNvSpPr/>
            <p:nvPr/>
          </p:nvSpPr>
          <p:spPr>
            <a:xfrm>
              <a:off x="11423670" y="434361"/>
              <a:ext cx="222845" cy="151234"/>
            </a:xfrm>
            <a:custGeom>
              <a:avLst/>
              <a:gdLst>
                <a:gd name="csX0" fmla="*/ 126200 w 297422"/>
                <a:gd name="csY0" fmla="*/ 201847 h 201846"/>
                <a:gd name="csX1" fmla="*/ 126200 w 297422"/>
                <a:gd name="csY1" fmla="*/ 93357 h 201846"/>
                <a:gd name="csX2" fmla="*/ 85981 w 297422"/>
                <a:gd name="csY2" fmla="*/ 41326 h 201846"/>
                <a:gd name="csX3" fmla="*/ 45022 w 297422"/>
                <a:gd name="csY3" fmla="*/ 92621 h 201846"/>
                <a:gd name="csX4" fmla="*/ 45022 w 297422"/>
                <a:gd name="csY4" fmla="*/ 201847 h 201846"/>
                <a:gd name="csX5" fmla="*/ 0 w 297422"/>
                <a:gd name="csY5" fmla="*/ 201847 h 201846"/>
                <a:gd name="csX6" fmla="*/ 0 w 297422"/>
                <a:gd name="csY6" fmla="*/ 5168 h 201846"/>
                <a:gd name="csX7" fmla="*/ 45022 w 297422"/>
                <a:gd name="csY7" fmla="*/ 5168 h 201846"/>
                <a:gd name="csX8" fmla="*/ 45022 w 297422"/>
                <a:gd name="csY8" fmla="*/ 24352 h 201846"/>
                <a:gd name="csX9" fmla="*/ 98896 w 297422"/>
                <a:gd name="csY9" fmla="*/ 0 h 201846"/>
                <a:gd name="csX10" fmla="*/ 159412 w 297422"/>
                <a:gd name="csY10" fmla="*/ 36531 h 201846"/>
                <a:gd name="csX11" fmla="*/ 224360 w 297422"/>
                <a:gd name="csY11" fmla="*/ 0 h 201846"/>
                <a:gd name="csX12" fmla="*/ 297423 w 297422"/>
                <a:gd name="csY12" fmla="*/ 93357 h 201846"/>
                <a:gd name="csX13" fmla="*/ 297423 w 297422"/>
                <a:gd name="csY13" fmla="*/ 201847 h 201846"/>
                <a:gd name="csX14" fmla="*/ 252403 w 297422"/>
                <a:gd name="csY14" fmla="*/ 201847 h 201846"/>
                <a:gd name="csX15" fmla="*/ 252403 w 297422"/>
                <a:gd name="csY15" fmla="*/ 93357 h 201846"/>
                <a:gd name="csX16" fmla="*/ 213285 w 297422"/>
                <a:gd name="csY16" fmla="*/ 41326 h 201846"/>
                <a:gd name="csX17" fmla="*/ 171222 w 297422"/>
                <a:gd name="csY17" fmla="*/ 87084 h 201846"/>
                <a:gd name="csX18" fmla="*/ 171222 w 297422"/>
                <a:gd name="csY18" fmla="*/ 93357 h 201846"/>
                <a:gd name="csX19" fmla="*/ 171222 w 297422"/>
                <a:gd name="csY19" fmla="*/ 201847 h 201846"/>
                <a:gd name="csX20" fmla="*/ 126200 w 297422"/>
                <a:gd name="csY20" fmla="*/ 201847 h 2018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97422" h="201846">
                  <a:moveTo>
                    <a:pt x="126200" y="201847"/>
                  </a:moveTo>
                  <a:lnTo>
                    <a:pt x="126200" y="93357"/>
                  </a:lnTo>
                  <a:cubicBezTo>
                    <a:pt x="126200" y="54610"/>
                    <a:pt x="109228" y="41326"/>
                    <a:pt x="85981" y="41326"/>
                  </a:cubicBezTo>
                  <a:cubicBezTo>
                    <a:pt x="64950" y="41326"/>
                    <a:pt x="45022" y="53872"/>
                    <a:pt x="45022" y="92621"/>
                  </a:cubicBezTo>
                  <a:lnTo>
                    <a:pt x="45022" y="201847"/>
                  </a:lnTo>
                  <a:lnTo>
                    <a:pt x="0" y="201847"/>
                  </a:lnTo>
                  <a:lnTo>
                    <a:pt x="0" y="5168"/>
                  </a:lnTo>
                  <a:lnTo>
                    <a:pt x="45022" y="5168"/>
                  </a:lnTo>
                  <a:lnTo>
                    <a:pt x="45022" y="24352"/>
                  </a:lnTo>
                  <a:cubicBezTo>
                    <a:pt x="58306" y="9594"/>
                    <a:pt x="77490" y="0"/>
                    <a:pt x="98896" y="0"/>
                  </a:cubicBezTo>
                  <a:cubicBezTo>
                    <a:pt x="124728" y="0"/>
                    <a:pt x="146865" y="12179"/>
                    <a:pt x="159412" y="36531"/>
                  </a:cubicBezTo>
                  <a:cubicBezTo>
                    <a:pt x="173433" y="15133"/>
                    <a:pt x="196687" y="0"/>
                    <a:pt x="224360" y="0"/>
                  </a:cubicBezTo>
                  <a:cubicBezTo>
                    <a:pt x="267903" y="0"/>
                    <a:pt x="297423" y="29889"/>
                    <a:pt x="297423" y="93357"/>
                  </a:cubicBezTo>
                  <a:lnTo>
                    <a:pt x="297423" y="201847"/>
                  </a:lnTo>
                  <a:lnTo>
                    <a:pt x="252403" y="201847"/>
                  </a:lnTo>
                  <a:lnTo>
                    <a:pt x="252403" y="93357"/>
                  </a:lnTo>
                  <a:cubicBezTo>
                    <a:pt x="252403" y="54985"/>
                    <a:pt x="237275" y="41326"/>
                    <a:pt x="213285" y="41326"/>
                  </a:cubicBezTo>
                  <a:cubicBezTo>
                    <a:pt x="192623" y="41326"/>
                    <a:pt x="173433" y="54241"/>
                    <a:pt x="171222" y="87084"/>
                  </a:cubicBezTo>
                  <a:lnTo>
                    <a:pt x="171222" y="93357"/>
                  </a:lnTo>
                  <a:lnTo>
                    <a:pt x="171222" y="201847"/>
                  </a:lnTo>
                  <a:lnTo>
                    <a:pt x="126200" y="201847"/>
                  </a:lnTo>
                  <a:close/>
                </a:path>
              </a:pathLst>
            </a:custGeom>
            <a:solidFill>
              <a:schemeClr val="bg1"/>
            </a:solidFill>
            <a:ln w="180" cap="flat">
              <a:noFill/>
              <a:prstDash val="solid"/>
              <a:miter/>
            </a:ln>
          </p:spPr>
          <p:txBody>
            <a:bodyPr/>
            <a:lstStyle/>
            <a:p>
              <a:endParaRPr lang="fi-FI"/>
            </a:p>
          </p:txBody>
        </p:sp>
        <p:sp>
          <p:nvSpPr>
            <p:cNvPr id="13" name="Vapaamuotoinen: Muoto 12">
              <a:extLst>
                <a:ext uri="{FF2B5EF4-FFF2-40B4-BE49-F238E27FC236}">
                  <a16:creationId xmlns:a16="http://schemas.microsoft.com/office/drawing/2014/main" id="{E73102BB-AF32-1CD1-08EA-87546D758DBE}"/>
                </a:ext>
              </a:extLst>
            </p:cNvPr>
            <p:cNvSpPr/>
            <p:nvPr/>
          </p:nvSpPr>
          <p:spPr>
            <a:xfrm>
              <a:off x="11668361" y="434361"/>
              <a:ext cx="141833" cy="155102"/>
            </a:xfrm>
            <a:custGeom>
              <a:avLst/>
              <a:gdLst>
                <a:gd name="csX0" fmla="*/ 66789 w 189299"/>
                <a:gd name="csY0" fmla="*/ 85979 h 207008"/>
                <a:gd name="csX1" fmla="*/ 120295 w 189299"/>
                <a:gd name="csY1" fmla="*/ 74536 h 207008"/>
                <a:gd name="csX2" fmla="*/ 85610 w 189299"/>
                <a:gd name="csY2" fmla="*/ 40957 h 207008"/>
                <a:gd name="csX3" fmla="*/ 26935 w 189299"/>
                <a:gd name="csY3" fmla="*/ 69005 h 207008"/>
                <a:gd name="csX4" fmla="*/ 0 w 189299"/>
                <a:gd name="csY4" fmla="*/ 38747 h 207008"/>
                <a:gd name="csX5" fmla="*/ 88188 w 189299"/>
                <a:gd name="csY5" fmla="*/ 0 h 207008"/>
                <a:gd name="csX6" fmla="*/ 164948 w 189299"/>
                <a:gd name="csY6" fmla="*/ 84130 h 207008"/>
                <a:gd name="csX7" fmla="*/ 164948 w 189299"/>
                <a:gd name="csY7" fmla="*/ 146495 h 207008"/>
                <a:gd name="csX8" fmla="*/ 178232 w 189299"/>
                <a:gd name="csY8" fmla="*/ 160146 h 207008"/>
                <a:gd name="csX9" fmla="*/ 189300 w 189299"/>
                <a:gd name="csY9" fmla="*/ 160146 h 207008"/>
                <a:gd name="csX10" fmla="*/ 189300 w 189299"/>
                <a:gd name="csY10" fmla="*/ 201847 h 207008"/>
                <a:gd name="csX11" fmla="*/ 167158 w 189299"/>
                <a:gd name="csY11" fmla="*/ 201847 h 207008"/>
                <a:gd name="csX12" fmla="*/ 125831 w 189299"/>
                <a:gd name="csY12" fmla="*/ 179705 h 207008"/>
                <a:gd name="csX13" fmla="*/ 63099 w 189299"/>
                <a:gd name="csY13" fmla="*/ 207009 h 207008"/>
                <a:gd name="csX14" fmla="*/ 0 w 189299"/>
                <a:gd name="csY14" fmla="*/ 148711 h 207008"/>
                <a:gd name="csX15" fmla="*/ 66789 w 189299"/>
                <a:gd name="csY15" fmla="*/ 85979 h 207008"/>
                <a:gd name="csX16" fmla="*/ 46494 w 189299"/>
                <a:gd name="csY16" fmla="*/ 145390 h 207008"/>
                <a:gd name="csX17" fmla="*/ 75273 w 189299"/>
                <a:gd name="csY17" fmla="*/ 169006 h 207008"/>
                <a:gd name="csX18" fmla="*/ 120295 w 189299"/>
                <a:gd name="csY18" fmla="*/ 123246 h 207008"/>
                <a:gd name="csX19" fmla="*/ 120295 w 189299"/>
                <a:gd name="csY19" fmla="*/ 107753 h 207008"/>
                <a:gd name="csX20" fmla="*/ 83025 w 189299"/>
                <a:gd name="csY20" fmla="*/ 115868 h 207008"/>
                <a:gd name="csX21" fmla="*/ 46494 w 189299"/>
                <a:gd name="csY21" fmla="*/ 145390 h 2070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89299" h="207008">
                  <a:moveTo>
                    <a:pt x="66789" y="85979"/>
                  </a:moveTo>
                  <a:lnTo>
                    <a:pt x="120295" y="74536"/>
                  </a:lnTo>
                  <a:cubicBezTo>
                    <a:pt x="118446" y="50184"/>
                    <a:pt x="104793" y="40957"/>
                    <a:pt x="85610" y="40957"/>
                  </a:cubicBezTo>
                  <a:cubicBezTo>
                    <a:pt x="63836" y="40957"/>
                    <a:pt x="45389" y="49448"/>
                    <a:pt x="26935" y="69005"/>
                  </a:cubicBezTo>
                  <a:lnTo>
                    <a:pt x="0" y="38747"/>
                  </a:lnTo>
                  <a:cubicBezTo>
                    <a:pt x="21399" y="15133"/>
                    <a:pt x="52767" y="0"/>
                    <a:pt x="88188" y="0"/>
                  </a:cubicBezTo>
                  <a:cubicBezTo>
                    <a:pt x="132104" y="0"/>
                    <a:pt x="164948" y="25832"/>
                    <a:pt x="164948" y="84130"/>
                  </a:cubicBezTo>
                  <a:lnTo>
                    <a:pt x="164948" y="146495"/>
                  </a:lnTo>
                  <a:cubicBezTo>
                    <a:pt x="164948" y="157199"/>
                    <a:pt x="169005" y="160146"/>
                    <a:pt x="178232" y="160146"/>
                  </a:cubicBezTo>
                  <a:lnTo>
                    <a:pt x="189300" y="160146"/>
                  </a:lnTo>
                  <a:lnTo>
                    <a:pt x="189300" y="201847"/>
                  </a:lnTo>
                  <a:lnTo>
                    <a:pt x="167158" y="201847"/>
                  </a:lnTo>
                  <a:cubicBezTo>
                    <a:pt x="146494" y="201847"/>
                    <a:pt x="132843" y="193363"/>
                    <a:pt x="125831" y="179705"/>
                  </a:cubicBezTo>
                  <a:cubicBezTo>
                    <a:pt x="110331" y="198158"/>
                    <a:pt x="86346" y="207009"/>
                    <a:pt x="63099" y="207009"/>
                  </a:cubicBezTo>
                  <a:cubicBezTo>
                    <a:pt x="26568" y="207009"/>
                    <a:pt x="0" y="183026"/>
                    <a:pt x="0" y="148711"/>
                  </a:cubicBezTo>
                  <a:cubicBezTo>
                    <a:pt x="0" y="114021"/>
                    <a:pt x="26935" y="94462"/>
                    <a:pt x="66789" y="85979"/>
                  </a:cubicBezTo>
                  <a:close/>
                  <a:moveTo>
                    <a:pt x="46494" y="145390"/>
                  </a:moveTo>
                  <a:cubicBezTo>
                    <a:pt x="46494" y="159779"/>
                    <a:pt x="56088" y="169006"/>
                    <a:pt x="75273" y="169006"/>
                  </a:cubicBezTo>
                  <a:cubicBezTo>
                    <a:pt x="100369" y="169006"/>
                    <a:pt x="120295" y="154616"/>
                    <a:pt x="120295" y="123246"/>
                  </a:cubicBezTo>
                  <a:lnTo>
                    <a:pt x="120295" y="107753"/>
                  </a:lnTo>
                  <a:lnTo>
                    <a:pt x="83025" y="115868"/>
                  </a:lnTo>
                  <a:cubicBezTo>
                    <a:pt x="56088" y="121774"/>
                    <a:pt x="46494" y="131737"/>
                    <a:pt x="46494" y="145390"/>
                  </a:cubicBezTo>
                  <a:close/>
                </a:path>
              </a:pathLst>
            </a:custGeom>
            <a:solidFill>
              <a:schemeClr val="bg1"/>
            </a:solidFill>
            <a:ln w="180" cap="flat">
              <a:noFill/>
              <a:prstDash val="solid"/>
              <a:miter/>
            </a:ln>
          </p:spPr>
          <p:txBody>
            <a:bodyPr/>
            <a:lstStyle/>
            <a:p>
              <a:endParaRPr lang="fi-FI"/>
            </a:p>
          </p:txBody>
        </p:sp>
      </p:grpSp>
    </p:spTree>
    <p:extLst>
      <p:ext uri="{BB962C8B-B14F-4D97-AF65-F5344CB8AC3E}">
        <p14:creationId xmlns:p14="http://schemas.microsoft.com/office/powerpoint/2010/main" val="114173864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Osan ylätunniste B 4">
    <p:bg>
      <p:bgPr>
        <a:solidFill>
          <a:schemeClr val="accent4"/>
        </a:solidFill>
        <a:effectLst/>
      </p:bgPr>
    </p:bg>
    <p:spTree>
      <p:nvGrpSpPr>
        <p:cNvPr id="1" name=""/>
        <p:cNvGrpSpPr/>
        <p:nvPr/>
      </p:nvGrpSpPr>
      <p:grpSpPr>
        <a:xfrm>
          <a:off x="0" y="0"/>
          <a:ext cx="0" cy="0"/>
          <a:chOff x="0" y="0"/>
          <a:chExt cx="0" cy="0"/>
        </a:xfrm>
      </p:grpSpPr>
      <p:pic>
        <p:nvPicPr>
          <p:cNvPr id="15" name="Graphic 14">
            <a:extLst>
              <a:ext uri="{FF2B5EF4-FFF2-40B4-BE49-F238E27FC236}">
                <a16:creationId xmlns:a16="http://schemas.microsoft.com/office/drawing/2014/main" id="{C4655A5B-D5D5-C7D4-5D05-D7C4DF6D0E2D}"/>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740400" y="0"/>
            <a:ext cx="6451600" cy="6858000"/>
          </a:xfrm>
          <a:prstGeom prst="rect">
            <a:avLst/>
          </a:prstGeom>
        </p:spPr>
      </p:pic>
      <p:sp>
        <p:nvSpPr>
          <p:cNvPr id="2" name="Otsikko 1">
            <a:extLst>
              <a:ext uri="{FF2B5EF4-FFF2-40B4-BE49-F238E27FC236}">
                <a16:creationId xmlns:a16="http://schemas.microsoft.com/office/drawing/2014/main" id="{F9AEBA78-AE72-44B8-2838-E5B9C5DCC4DD}"/>
              </a:ext>
            </a:extLst>
          </p:cNvPr>
          <p:cNvSpPr>
            <a:spLocks noGrp="1"/>
          </p:cNvSpPr>
          <p:nvPr>
            <p:ph type="ctrTitle" hasCustomPrompt="1"/>
          </p:nvPr>
        </p:nvSpPr>
        <p:spPr>
          <a:xfrm>
            <a:off x="786550" y="3866222"/>
            <a:ext cx="5309450" cy="1886013"/>
          </a:xfrm>
        </p:spPr>
        <p:txBody>
          <a:bodyPr anchor="b"/>
          <a:lstStyle>
            <a:lvl1pPr algn="l">
              <a:lnSpc>
                <a:spcPct val="85000"/>
              </a:lnSpc>
              <a:defRPr sz="5000" spc="-50" baseline="0">
                <a:solidFill>
                  <a:schemeClr val="tx2"/>
                </a:solidFill>
              </a:defRPr>
            </a:lvl1pPr>
          </a:lstStyle>
          <a:p>
            <a:r>
              <a:rPr lang="fi-FI" noProof="0" dirty="0"/>
              <a:t>Lisää otsikko tähän</a:t>
            </a:r>
            <a:endParaRPr lang="fi-FI" dirty="0"/>
          </a:p>
        </p:txBody>
      </p:sp>
      <p:grpSp>
        <p:nvGrpSpPr>
          <p:cNvPr id="7" name="Group 6">
            <a:extLst>
              <a:ext uri="{FF2B5EF4-FFF2-40B4-BE49-F238E27FC236}">
                <a16:creationId xmlns:a16="http://schemas.microsoft.com/office/drawing/2014/main" id="{78F9FC66-70B6-B6D9-E67C-2E2F6D38ABBB}"/>
              </a:ext>
              <a:ext uri="{C183D7F6-B498-43B3-948B-1728B52AA6E4}">
                <adec:decorative xmlns:adec="http://schemas.microsoft.com/office/drawing/2017/decorative" val="1"/>
              </a:ext>
            </a:extLst>
          </p:cNvPr>
          <p:cNvGrpSpPr/>
          <p:nvPr userDrawn="1"/>
        </p:nvGrpSpPr>
        <p:grpSpPr>
          <a:xfrm>
            <a:off x="10931525" y="381000"/>
            <a:ext cx="878669" cy="208464"/>
            <a:chOff x="10931525" y="381000"/>
            <a:chExt cx="878669" cy="208464"/>
          </a:xfrm>
        </p:grpSpPr>
        <p:sp>
          <p:nvSpPr>
            <p:cNvPr id="9" name="Vapaamuotoinen: Muoto 8">
              <a:extLst>
                <a:ext uri="{FF2B5EF4-FFF2-40B4-BE49-F238E27FC236}">
                  <a16:creationId xmlns:a16="http://schemas.microsoft.com/office/drawing/2014/main" id="{5682BB74-A0D5-022F-8C46-1348FB48B42F}"/>
                </a:ext>
              </a:extLst>
            </p:cNvPr>
            <p:cNvSpPr/>
            <p:nvPr/>
          </p:nvSpPr>
          <p:spPr>
            <a:xfrm>
              <a:off x="10931525" y="381000"/>
              <a:ext cx="162016" cy="204599"/>
            </a:xfrm>
            <a:custGeom>
              <a:avLst/>
              <a:gdLst>
                <a:gd name="csX0" fmla="*/ 0 w 216236"/>
                <a:gd name="csY0" fmla="*/ 0 h 273069"/>
                <a:gd name="csX1" fmla="*/ 98527 w 216236"/>
                <a:gd name="csY1" fmla="*/ 0 h 273069"/>
                <a:gd name="csX2" fmla="*/ 205169 w 216236"/>
                <a:gd name="csY2" fmla="*/ 82289 h 273069"/>
                <a:gd name="csX3" fmla="*/ 141700 w 216236"/>
                <a:gd name="csY3" fmla="*/ 160146 h 273069"/>
                <a:gd name="csX4" fmla="*/ 148342 w 216236"/>
                <a:gd name="csY4" fmla="*/ 180072 h 273069"/>
                <a:gd name="csX5" fmla="*/ 206648 w 216236"/>
                <a:gd name="csY5" fmla="*/ 229520 h 273069"/>
                <a:gd name="csX6" fmla="*/ 216237 w 216236"/>
                <a:gd name="csY6" fmla="*/ 229520 h 273069"/>
                <a:gd name="csX7" fmla="*/ 216237 w 216236"/>
                <a:gd name="csY7" fmla="*/ 273069 h 273069"/>
                <a:gd name="csX8" fmla="*/ 202953 w 216236"/>
                <a:gd name="csY8" fmla="*/ 273069 h 273069"/>
                <a:gd name="csX9" fmla="*/ 105536 w 216236"/>
                <a:gd name="csY9" fmla="*/ 197420 h 273069"/>
                <a:gd name="csX10" fmla="*/ 94837 w 216236"/>
                <a:gd name="csY10" fmla="*/ 164947 h 273069"/>
                <a:gd name="csX11" fmla="*/ 47230 w 216236"/>
                <a:gd name="csY11" fmla="*/ 164947 h 273069"/>
                <a:gd name="csX12" fmla="*/ 47230 w 216236"/>
                <a:gd name="csY12" fmla="*/ 273069 h 273069"/>
                <a:gd name="csX13" fmla="*/ 0 w 216236"/>
                <a:gd name="csY13" fmla="*/ 273069 h 273069"/>
                <a:gd name="csX14" fmla="*/ 0 w 216236"/>
                <a:gd name="csY14" fmla="*/ 0 h 273069"/>
                <a:gd name="csX15" fmla="*/ 101848 w 216236"/>
                <a:gd name="csY15" fmla="*/ 43909 h 273069"/>
                <a:gd name="csX16" fmla="*/ 47230 w 216236"/>
                <a:gd name="csY16" fmla="*/ 43909 h 273069"/>
                <a:gd name="csX17" fmla="*/ 47230 w 216236"/>
                <a:gd name="csY17" fmla="*/ 121037 h 273069"/>
                <a:gd name="csX18" fmla="*/ 101848 w 216236"/>
                <a:gd name="csY18" fmla="*/ 121037 h 273069"/>
                <a:gd name="csX19" fmla="*/ 155353 w 216236"/>
                <a:gd name="csY19" fmla="*/ 82289 h 273069"/>
                <a:gd name="csX20" fmla="*/ 101848 w 216236"/>
                <a:gd name="csY20" fmla="*/ 43909 h 2730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16236" h="273069">
                  <a:moveTo>
                    <a:pt x="0" y="0"/>
                  </a:moveTo>
                  <a:lnTo>
                    <a:pt x="98527" y="0"/>
                  </a:lnTo>
                  <a:cubicBezTo>
                    <a:pt x="177864" y="0"/>
                    <a:pt x="205169" y="37636"/>
                    <a:pt x="205169" y="82289"/>
                  </a:cubicBezTo>
                  <a:cubicBezTo>
                    <a:pt x="205169" y="117716"/>
                    <a:pt x="188196" y="148711"/>
                    <a:pt x="141700" y="160146"/>
                  </a:cubicBezTo>
                  <a:lnTo>
                    <a:pt x="148342" y="180072"/>
                  </a:lnTo>
                  <a:cubicBezTo>
                    <a:pt x="161626" y="219926"/>
                    <a:pt x="176759" y="229520"/>
                    <a:pt x="206648" y="229520"/>
                  </a:cubicBezTo>
                  <a:lnTo>
                    <a:pt x="216237" y="229520"/>
                  </a:lnTo>
                  <a:lnTo>
                    <a:pt x="216237" y="273069"/>
                  </a:lnTo>
                  <a:lnTo>
                    <a:pt x="202953" y="273069"/>
                  </a:lnTo>
                  <a:cubicBezTo>
                    <a:pt x="156090" y="273069"/>
                    <a:pt x="124359" y="254246"/>
                    <a:pt x="105536" y="197420"/>
                  </a:cubicBezTo>
                  <a:lnTo>
                    <a:pt x="94837" y="164947"/>
                  </a:lnTo>
                  <a:lnTo>
                    <a:pt x="47230" y="164947"/>
                  </a:lnTo>
                  <a:lnTo>
                    <a:pt x="47230" y="273069"/>
                  </a:lnTo>
                  <a:lnTo>
                    <a:pt x="0" y="273069"/>
                  </a:lnTo>
                  <a:lnTo>
                    <a:pt x="0" y="0"/>
                  </a:lnTo>
                  <a:close/>
                  <a:moveTo>
                    <a:pt x="101848" y="43909"/>
                  </a:moveTo>
                  <a:lnTo>
                    <a:pt x="47230" y="43909"/>
                  </a:lnTo>
                  <a:lnTo>
                    <a:pt x="47230" y="121037"/>
                  </a:lnTo>
                  <a:lnTo>
                    <a:pt x="101848" y="121037"/>
                  </a:lnTo>
                  <a:cubicBezTo>
                    <a:pt x="136907" y="121037"/>
                    <a:pt x="155353" y="108121"/>
                    <a:pt x="155353" y="82289"/>
                  </a:cubicBezTo>
                  <a:cubicBezTo>
                    <a:pt x="155353" y="56826"/>
                    <a:pt x="136907" y="43909"/>
                    <a:pt x="101848" y="43909"/>
                  </a:cubicBezTo>
                  <a:close/>
                </a:path>
              </a:pathLst>
            </a:custGeom>
            <a:solidFill>
              <a:schemeClr val="tx2"/>
            </a:solidFill>
            <a:ln w="180" cap="flat">
              <a:noFill/>
              <a:prstDash val="solid"/>
              <a:miter/>
            </a:ln>
          </p:spPr>
          <p:txBody>
            <a:bodyPr/>
            <a:lstStyle/>
            <a:p>
              <a:endParaRPr lang="fi-FI"/>
            </a:p>
          </p:txBody>
        </p:sp>
        <p:sp>
          <p:nvSpPr>
            <p:cNvPr id="10" name="Vapaamuotoinen: Muoto 9">
              <a:extLst>
                <a:ext uri="{FF2B5EF4-FFF2-40B4-BE49-F238E27FC236}">
                  <a16:creationId xmlns:a16="http://schemas.microsoft.com/office/drawing/2014/main" id="{9A958D1C-B7CC-988C-1602-9131C81FBBE2}"/>
                </a:ext>
              </a:extLst>
            </p:cNvPr>
            <p:cNvSpPr/>
            <p:nvPr/>
          </p:nvSpPr>
          <p:spPr>
            <a:xfrm>
              <a:off x="11110137" y="434361"/>
              <a:ext cx="141835" cy="155102"/>
            </a:xfrm>
            <a:custGeom>
              <a:avLst/>
              <a:gdLst>
                <a:gd name="csX0" fmla="*/ 66789 w 189301"/>
                <a:gd name="csY0" fmla="*/ 85979 h 207008"/>
                <a:gd name="csX1" fmla="*/ 120295 w 189301"/>
                <a:gd name="csY1" fmla="*/ 74536 h 207008"/>
                <a:gd name="csX2" fmla="*/ 85612 w 189301"/>
                <a:gd name="csY2" fmla="*/ 40957 h 207008"/>
                <a:gd name="csX3" fmla="*/ 26937 w 189301"/>
                <a:gd name="csY3" fmla="*/ 69005 h 207008"/>
                <a:gd name="csX4" fmla="*/ 0 w 189301"/>
                <a:gd name="csY4" fmla="*/ 38747 h 207008"/>
                <a:gd name="csX5" fmla="*/ 88195 w 189301"/>
                <a:gd name="csY5" fmla="*/ 0 h 207008"/>
                <a:gd name="csX6" fmla="*/ 164949 w 189301"/>
                <a:gd name="csY6" fmla="*/ 84130 h 207008"/>
                <a:gd name="csX7" fmla="*/ 164949 w 189301"/>
                <a:gd name="csY7" fmla="*/ 146495 h 207008"/>
                <a:gd name="csX8" fmla="*/ 178233 w 189301"/>
                <a:gd name="csY8" fmla="*/ 160146 h 207008"/>
                <a:gd name="csX9" fmla="*/ 189302 w 189301"/>
                <a:gd name="csY9" fmla="*/ 160146 h 207008"/>
                <a:gd name="csX10" fmla="*/ 189302 w 189301"/>
                <a:gd name="csY10" fmla="*/ 201847 h 207008"/>
                <a:gd name="csX11" fmla="*/ 167158 w 189301"/>
                <a:gd name="csY11" fmla="*/ 201847 h 207008"/>
                <a:gd name="csX12" fmla="*/ 125833 w 189301"/>
                <a:gd name="csY12" fmla="*/ 179705 h 207008"/>
                <a:gd name="csX13" fmla="*/ 63101 w 189301"/>
                <a:gd name="csY13" fmla="*/ 207009 h 207008"/>
                <a:gd name="csX14" fmla="*/ 0 w 189301"/>
                <a:gd name="csY14" fmla="*/ 148711 h 207008"/>
                <a:gd name="csX15" fmla="*/ 66789 w 189301"/>
                <a:gd name="csY15" fmla="*/ 85979 h 207008"/>
                <a:gd name="csX16" fmla="*/ 46496 w 189301"/>
                <a:gd name="csY16" fmla="*/ 145390 h 207008"/>
                <a:gd name="csX17" fmla="*/ 75280 w 189301"/>
                <a:gd name="csY17" fmla="*/ 169006 h 207008"/>
                <a:gd name="csX18" fmla="*/ 120295 w 189301"/>
                <a:gd name="csY18" fmla="*/ 123246 h 207008"/>
                <a:gd name="csX19" fmla="*/ 120295 w 189301"/>
                <a:gd name="csY19" fmla="*/ 107753 h 207008"/>
                <a:gd name="csX20" fmla="*/ 83027 w 189301"/>
                <a:gd name="csY20" fmla="*/ 115868 h 207008"/>
                <a:gd name="csX21" fmla="*/ 46496 w 189301"/>
                <a:gd name="csY21" fmla="*/ 145390 h 2070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89301" h="207008">
                  <a:moveTo>
                    <a:pt x="66789" y="85979"/>
                  </a:moveTo>
                  <a:lnTo>
                    <a:pt x="120295" y="74536"/>
                  </a:lnTo>
                  <a:cubicBezTo>
                    <a:pt x="118453" y="50184"/>
                    <a:pt x="104802" y="40957"/>
                    <a:pt x="85612" y="40957"/>
                  </a:cubicBezTo>
                  <a:cubicBezTo>
                    <a:pt x="63837" y="40957"/>
                    <a:pt x="45391" y="49448"/>
                    <a:pt x="26937" y="69005"/>
                  </a:cubicBezTo>
                  <a:lnTo>
                    <a:pt x="0" y="38747"/>
                  </a:lnTo>
                  <a:cubicBezTo>
                    <a:pt x="21400" y="15133"/>
                    <a:pt x="52769" y="0"/>
                    <a:pt x="88195" y="0"/>
                  </a:cubicBezTo>
                  <a:cubicBezTo>
                    <a:pt x="132106" y="0"/>
                    <a:pt x="164949" y="25832"/>
                    <a:pt x="164949" y="84130"/>
                  </a:cubicBezTo>
                  <a:lnTo>
                    <a:pt x="164949" y="146495"/>
                  </a:lnTo>
                  <a:cubicBezTo>
                    <a:pt x="164949" y="157199"/>
                    <a:pt x="169006" y="160146"/>
                    <a:pt x="178233" y="160146"/>
                  </a:cubicBezTo>
                  <a:lnTo>
                    <a:pt x="189302" y="160146"/>
                  </a:lnTo>
                  <a:lnTo>
                    <a:pt x="189302" y="201847"/>
                  </a:lnTo>
                  <a:lnTo>
                    <a:pt x="167158" y="201847"/>
                  </a:lnTo>
                  <a:cubicBezTo>
                    <a:pt x="146496" y="201847"/>
                    <a:pt x="132842" y="193363"/>
                    <a:pt x="125833" y="179705"/>
                  </a:cubicBezTo>
                  <a:cubicBezTo>
                    <a:pt x="110332" y="198158"/>
                    <a:pt x="86348" y="207009"/>
                    <a:pt x="63101" y="207009"/>
                  </a:cubicBezTo>
                  <a:cubicBezTo>
                    <a:pt x="26568" y="207009"/>
                    <a:pt x="0" y="183026"/>
                    <a:pt x="0" y="148711"/>
                  </a:cubicBezTo>
                  <a:cubicBezTo>
                    <a:pt x="0" y="114021"/>
                    <a:pt x="26937" y="94462"/>
                    <a:pt x="66789" y="85979"/>
                  </a:cubicBezTo>
                  <a:close/>
                  <a:moveTo>
                    <a:pt x="46496" y="145390"/>
                  </a:moveTo>
                  <a:cubicBezTo>
                    <a:pt x="46496" y="159779"/>
                    <a:pt x="56090" y="169006"/>
                    <a:pt x="75280" y="169006"/>
                  </a:cubicBezTo>
                  <a:cubicBezTo>
                    <a:pt x="100368" y="169006"/>
                    <a:pt x="120295" y="154616"/>
                    <a:pt x="120295" y="123246"/>
                  </a:cubicBezTo>
                  <a:lnTo>
                    <a:pt x="120295" y="107753"/>
                  </a:lnTo>
                  <a:lnTo>
                    <a:pt x="83027" y="115868"/>
                  </a:lnTo>
                  <a:cubicBezTo>
                    <a:pt x="56090" y="121774"/>
                    <a:pt x="46496" y="131737"/>
                    <a:pt x="46496" y="145390"/>
                  </a:cubicBezTo>
                  <a:close/>
                </a:path>
              </a:pathLst>
            </a:custGeom>
            <a:solidFill>
              <a:schemeClr val="tx2"/>
            </a:solidFill>
            <a:ln w="180" cap="flat">
              <a:noFill/>
              <a:prstDash val="solid"/>
              <a:miter/>
            </a:ln>
          </p:spPr>
          <p:txBody>
            <a:bodyPr/>
            <a:lstStyle/>
            <a:p>
              <a:endParaRPr lang="fi-FI"/>
            </a:p>
          </p:txBody>
        </p:sp>
        <p:sp>
          <p:nvSpPr>
            <p:cNvPr id="11" name="Vapaamuotoinen: Muoto 10">
              <a:extLst>
                <a:ext uri="{FF2B5EF4-FFF2-40B4-BE49-F238E27FC236}">
                  <a16:creationId xmlns:a16="http://schemas.microsoft.com/office/drawing/2014/main" id="{21769C85-EF78-683E-5A93-3BC4B890D171}"/>
                </a:ext>
              </a:extLst>
            </p:cNvPr>
            <p:cNvSpPr/>
            <p:nvPr/>
          </p:nvSpPr>
          <p:spPr>
            <a:xfrm>
              <a:off x="11268010" y="438233"/>
              <a:ext cx="126352" cy="151231"/>
            </a:xfrm>
            <a:custGeom>
              <a:avLst/>
              <a:gdLst>
                <a:gd name="csX0" fmla="*/ 0 w 168637"/>
                <a:gd name="csY0" fmla="*/ 104058 h 201841"/>
                <a:gd name="csX1" fmla="*/ 0 w 168637"/>
                <a:gd name="csY1" fmla="*/ 0 h 201841"/>
                <a:gd name="csX2" fmla="*/ 45022 w 168637"/>
                <a:gd name="csY2" fmla="*/ 0 h 201841"/>
                <a:gd name="csX3" fmla="*/ 45022 w 168637"/>
                <a:gd name="csY3" fmla="*/ 106643 h 201841"/>
                <a:gd name="csX4" fmla="*/ 84132 w 168637"/>
                <a:gd name="csY4" fmla="*/ 159779 h 201841"/>
                <a:gd name="csX5" fmla="*/ 123616 w 168637"/>
                <a:gd name="csY5" fmla="*/ 106643 h 201841"/>
                <a:gd name="csX6" fmla="*/ 123616 w 168637"/>
                <a:gd name="csY6" fmla="*/ 0 h 201841"/>
                <a:gd name="csX7" fmla="*/ 168637 w 168637"/>
                <a:gd name="csY7" fmla="*/ 0 h 201841"/>
                <a:gd name="csX8" fmla="*/ 168637 w 168637"/>
                <a:gd name="csY8" fmla="*/ 104058 h 201841"/>
                <a:gd name="csX9" fmla="*/ 84132 w 168637"/>
                <a:gd name="csY9" fmla="*/ 201841 h 201841"/>
                <a:gd name="csX10" fmla="*/ 0 w 168637"/>
                <a:gd name="csY10" fmla="*/ 104058 h 2018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68637" h="201841">
                  <a:moveTo>
                    <a:pt x="0" y="104058"/>
                  </a:moveTo>
                  <a:lnTo>
                    <a:pt x="0" y="0"/>
                  </a:lnTo>
                  <a:lnTo>
                    <a:pt x="45022" y="0"/>
                  </a:lnTo>
                  <a:lnTo>
                    <a:pt x="45022" y="106643"/>
                  </a:lnTo>
                  <a:cubicBezTo>
                    <a:pt x="45022" y="142063"/>
                    <a:pt x="59042" y="159779"/>
                    <a:pt x="84132" y="159779"/>
                  </a:cubicBezTo>
                  <a:cubicBezTo>
                    <a:pt x="109595" y="159779"/>
                    <a:pt x="123616" y="142063"/>
                    <a:pt x="123616" y="106643"/>
                  </a:cubicBezTo>
                  <a:lnTo>
                    <a:pt x="123616" y="0"/>
                  </a:lnTo>
                  <a:lnTo>
                    <a:pt x="168637" y="0"/>
                  </a:lnTo>
                  <a:lnTo>
                    <a:pt x="168637" y="104058"/>
                  </a:lnTo>
                  <a:cubicBezTo>
                    <a:pt x="168637" y="163838"/>
                    <a:pt x="137643" y="201841"/>
                    <a:pt x="84132" y="201841"/>
                  </a:cubicBezTo>
                  <a:cubicBezTo>
                    <a:pt x="30627" y="201841"/>
                    <a:pt x="0" y="163838"/>
                    <a:pt x="0" y="104058"/>
                  </a:cubicBezTo>
                  <a:close/>
                </a:path>
              </a:pathLst>
            </a:custGeom>
            <a:solidFill>
              <a:schemeClr val="tx2"/>
            </a:solidFill>
            <a:ln w="180" cap="flat">
              <a:noFill/>
              <a:prstDash val="solid"/>
              <a:miter/>
            </a:ln>
          </p:spPr>
          <p:txBody>
            <a:bodyPr/>
            <a:lstStyle/>
            <a:p>
              <a:endParaRPr lang="fi-FI"/>
            </a:p>
          </p:txBody>
        </p:sp>
        <p:sp>
          <p:nvSpPr>
            <p:cNvPr id="12" name="Vapaamuotoinen: Muoto 11">
              <a:extLst>
                <a:ext uri="{FF2B5EF4-FFF2-40B4-BE49-F238E27FC236}">
                  <a16:creationId xmlns:a16="http://schemas.microsoft.com/office/drawing/2014/main" id="{195A7878-23C7-9991-1D9B-AAEA2755E7F0}"/>
                </a:ext>
              </a:extLst>
            </p:cNvPr>
            <p:cNvSpPr/>
            <p:nvPr/>
          </p:nvSpPr>
          <p:spPr>
            <a:xfrm>
              <a:off x="11423670" y="434361"/>
              <a:ext cx="222845" cy="151234"/>
            </a:xfrm>
            <a:custGeom>
              <a:avLst/>
              <a:gdLst>
                <a:gd name="csX0" fmla="*/ 126200 w 297422"/>
                <a:gd name="csY0" fmla="*/ 201847 h 201846"/>
                <a:gd name="csX1" fmla="*/ 126200 w 297422"/>
                <a:gd name="csY1" fmla="*/ 93357 h 201846"/>
                <a:gd name="csX2" fmla="*/ 85981 w 297422"/>
                <a:gd name="csY2" fmla="*/ 41326 h 201846"/>
                <a:gd name="csX3" fmla="*/ 45022 w 297422"/>
                <a:gd name="csY3" fmla="*/ 92621 h 201846"/>
                <a:gd name="csX4" fmla="*/ 45022 w 297422"/>
                <a:gd name="csY4" fmla="*/ 201847 h 201846"/>
                <a:gd name="csX5" fmla="*/ 0 w 297422"/>
                <a:gd name="csY5" fmla="*/ 201847 h 201846"/>
                <a:gd name="csX6" fmla="*/ 0 w 297422"/>
                <a:gd name="csY6" fmla="*/ 5168 h 201846"/>
                <a:gd name="csX7" fmla="*/ 45022 w 297422"/>
                <a:gd name="csY7" fmla="*/ 5168 h 201846"/>
                <a:gd name="csX8" fmla="*/ 45022 w 297422"/>
                <a:gd name="csY8" fmla="*/ 24352 h 201846"/>
                <a:gd name="csX9" fmla="*/ 98896 w 297422"/>
                <a:gd name="csY9" fmla="*/ 0 h 201846"/>
                <a:gd name="csX10" fmla="*/ 159412 w 297422"/>
                <a:gd name="csY10" fmla="*/ 36531 h 201846"/>
                <a:gd name="csX11" fmla="*/ 224360 w 297422"/>
                <a:gd name="csY11" fmla="*/ 0 h 201846"/>
                <a:gd name="csX12" fmla="*/ 297423 w 297422"/>
                <a:gd name="csY12" fmla="*/ 93357 h 201846"/>
                <a:gd name="csX13" fmla="*/ 297423 w 297422"/>
                <a:gd name="csY13" fmla="*/ 201847 h 201846"/>
                <a:gd name="csX14" fmla="*/ 252403 w 297422"/>
                <a:gd name="csY14" fmla="*/ 201847 h 201846"/>
                <a:gd name="csX15" fmla="*/ 252403 w 297422"/>
                <a:gd name="csY15" fmla="*/ 93357 h 201846"/>
                <a:gd name="csX16" fmla="*/ 213285 w 297422"/>
                <a:gd name="csY16" fmla="*/ 41326 h 201846"/>
                <a:gd name="csX17" fmla="*/ 171222 w 297422"/>
                <a:gd name="csY17" fmla="*/ 87084 h 201846"/>
                <a:gd name="csX18" fmla="*/ 171222 w 297422"/>
                <a:gd name="csY18" fmla="*/ 93357 h 201846"/>
                <a:gd name="csX19" fmla="*/ 171222 w 297422"/>
                <a:gd name="csY19" fmla="*/ 201847 h 201846"/>
                <a:gd name="csX20" fmla="*/ 126200 w 297422"/>
                <a:gd name="csY20" fmla="*/ 201847 h 2018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97422" h="201846">
                  <a:moveTo>
                    <a:pt x="126200" y="201847"/>
                  </a:moveTo>
                  <a:lnTo>
                    <a:pt x="126200" y="93357"/>
                  </a:lnTo>
                  <a:cubicBezTo>
                    <a:pt x="126200" y="54610"/>
                    <a:pt x="109228" y="41326"/>
                    <a:pt x="85981" y="41326"/>
                  </a:cubicBezTo>
                  <a:cubicBezTo>
                    <a:pt x="64950" y="41326"/>
                    <a:pt x="45022" y="53872"/>
                    <a:pt x="45022" y="92621"/>
                  </a:cubicBezTo>
                  <a:lnTo>
                    <a:pt x="45022" y="201847"/>
                  </a:lnTo>
                  <a:lnTo>
                    <a:pt x="0" y="201847"/>
                  </a:lnTo>
                  <a:lnTo>
                    <a:pt x="0" y="5168"/>
                  </a:lnTo>
                  <a:lnTo>
                    <a:pt x="45022" y="5168"/>
                  </a:lnTo>
                  <a:lnTo>
                    <a:pt x="45022" y="24352"/>
                  </a:lnTo>
                  <a:cubicBezTo>
                    <a:pt x="58306" y="9594"/>
                    <a:pt x="77490" y="0"/>
                    <a:pt x="98896" y="0"/>
                  </a:cubicBezTo>
                  <a:cubicBezTo>
                    <a:pt x="124728" y="0"/>
                    <a:pt x="146865" y="12179"/>
                    <a:pt x="159412" y="36531"/>
                  </a:cubicBezTo>
                  <a:cubicBezTo>
                    <a:pt x="173433" y="15133"/>
                    <a:pt x="196687" y="0"/>
                    <a:pt x="224360" y="0"/>
                  </a:cubicBezTo>
                  <a:cubicBezTo>
                    <a:pt x="267903" y="0"/>
                    <a:pt x="297423" y="29889"/>
                    <a:pt x="297423" y="93357"/>
                  </a:cubicBezTo>
                  <a:lnTo>
                    <a:pt x="297423" y="201847"/>
                  </a:lnTo>
                  <a:lnTo>
                    <a:pt x="252403" y="201847"/>
                  </a:lnTo>
                  <a:lnTo>
                    <a:pt x="252403" y="93357"/>
                  </a:lnTo>
                  <a:cubicBezTo>
                    <a:pt x="252403" y="54985"/>
                    <a:pt x="237275" y="41326"/>
                    <a:pt x="213285" y="41326"/>
                  </a:cubicBezTo>
                  <a:cubicBezTo>
                    <a:pt x="192623" y="41326"/>
                    <a:pt x="173433" y="54241"/>
                    <a:pt x="171222" y="87084"/>
                  </a:cubicBezTo>
                  <a:lnTo>
                    <a:pt x="171222" y="93357"/>
                  </a:lnTo>
                  <a:lnTo>
                    <a:pt x="171222" y="201847"/>
                  </a:lnTo>
                  <a:lnTo>
                    <a:pt x="126200" y="201847"/>
                  </a:lnTo>
                  <a:close/>
                </a:path>
              </a:pathLst>
            </a:custGeom>
            <a:solidFill>
              <a:schemeClr val="tx2"/>
            </a:solidFill>
            <a:ln w="180" cap="flat">
              <a:noFill/>
              <a:prstDash val="solid"/>
              <a:miter/>
            </a:ln>
          </p:spPr>
          <p:txBody>
            <a:bodyPr/>
            <a:lstStyle/>
            <a:p>
              <a:endParaRPr lang="fi-FI"/>
            </a:p>
          </p:txBody>
        </p:sp>
        <p:sp>
          <p:nvSpPr>
            <p:cNvPr id="13" name="Vapaamuotoinen: Muoto 12">
              <a:extLst>
                <a:ext uri="{FF2B5EF4-FFF2-40B4-BE49-F238E27FC236}">
                  <a16:creationId xmlns:a16="http://schemas.microsoft.com/office/drawing/2014/main" id="{E73102BB-AF32-1CD1-08EA-87546D758DBE}"/>
                </a:ext>
              </a:extLst>
            </p:cNvPr>
            <p:cNvSpPr/>
            <p:nvPr/>
          </p:nvSpPr>
          <p:spPr>
            <a:xfrm>
              <a:off x="11668361" y="434361"/>
              <a:ext cx="141833" cy="155102"/>
            </a:xfrm>
            <a:custGeom>
              <a:avLst/>
              <a:gdLst>
                <a:gd name="csX0" fmla="*/ 66789 w 189299"/>
                <a:gd name="csY0" fmla="*/ 85979 h 207008"/>
                <a:gd name="csX1" fmla="*/ 120295 w 189299"/>
                <a:gd name="csY1" fmla="*/ 74536 h 207008"/>
                <a:gd name="csX2" fmla="*/ 85610 w 189299"/>
                <a:gd name="csY2" fmla="*/ 40957 h 207008"/>
                <a:gd name="csX3" fmla="*/ 26935 w 189299"/>
                <a:gd name="csY3" fmla="*/ 69005 h 207008"/>
                <a:gd name="csX4" fmla="*/ 0 w 189299"/>
                <a:gd name="csY4" fmla="*/ 38747 h 207008"/>
                <a:gd name="csX5" fmla="*/ 88188 w 189299"/>
                <a:gd name="csY5" fmla="*/ 0 h 207008"/>
                <a:gd name="csX6" fmla="*/ 164948 w 189299"/>
                <a:gd name="csY6" fmla="*/ 84130 h 207008"/>
                <a:gd name="csX7" fmla="*/ 164948 w 189299"/>
                <a:gd name="csY7" fmla="*/ 146495 h 207008"/>
                <a:gd name="csX8" fmla="*/ 178232 w 189299"/>
                <a:gd name="csY8" fmla="*/ 160146 h 207008"/>
                <a:gd name="csX9" fmla="*/ 189300 w 189299"/>
                <a:gd name="csY9" fmla="*/ 160146 h 207008"/>
                <a:gd name="csX10" fmla="*/ 189300 w 189299"/>
                <a:gd name="csY10" fmla="*/ 201847 h 207008"/>
                <a:gd name="csX11" fmla="*/ 167158 w 189299"/>
                <a:gd name="csY11" fmla="*/ 201847 h 207008"/>
                <a:gd name="csX12" fmla="*/ 125831 w 189299"/>
                <a:gd name="csY12" fmla="*/ 179705 h 207008"/>
                <a:gd name="csX13" fmla="*/ 63099 w 189299"/>
                <a:gd name="csY13" fmla="*/ 207009 h 207008"/>
                <a:gd name="csX14" fmla="*/ 0 w 189299"/>
                <a:gd name="csY14" fmla="*/ 148711 h 207008"/>
                <a:gd name="csX15" fmla="*/ 66789 w 189299"/>
                <a:gd name="csY15" fmla="*/ 85979 h 207008"/>
                <a:gd name="csX16" fmla="*/ 46494 w 189299"/>
                <a:gd name="csY16" fmla="*/ 145390 h 207008"/>
                <a:gd name="csX17" fmla="*/ 75273 w 189299"/>
                <a:gd name="csY17" fmla="*/ 169006 h 207008"/>
                <a:gd name="csX18" fmla="*/ 120295 w 189299"/>
                <a:gd name="csY18" fmla="*/ 123246 h 207008"/>
                <a:gd name="csX19" fmla="*/ 120295 w 189299"/>
                <a:gd name="csY19" fmla="*/ 107753 h 207008"/>
                <a:gd name="csX20" fmla="*/ 83025 w 189299"/>
                <a:gd name="csY20" fmla="*/ 115868 h 207008"/>
                <a:gd name="csX21" fmla="*/ 46494 w 189299"/>
                <a:gd name="csY21" fmla="*/ 145390 h 2070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89299" h="207008">
                  <a:moveTo>
                    <a:pt x="66789" y="85979"/>
                  </a:moveTo>
                  <a:lnTo>
                    <a:pt x="120295" y="74536"/>
                  </a:lnTo>
                  <a:cubicBezTo>
                    <a:pt x="118446" y="50184"/>
                    <a:pt x="104793" y="40957"/>
                    <a:pt x="85610" y="40957"/>
                  </a:cubicBezTo>
                  <a:cubicBezTo>
                    <a:pt x="63836" y="40957"/>
                    <a:pt x="45389" y="49448"/>
                    <a:pt x="26935" y="69005"/>
                  </a:cubicBezTo>
                  <a:lnTo>
                    <a:pt x="0" y="38747"/>
                  </a:lnTo>
                  <a:cubicBezTo>
                    <a:pt x="21399" y="15133"/>
                    <a:pt x="52767" y="0"/>
                    <a:pt x="88188" y="0"/>
                  </a:cubicBezTo>
                  <a:cubicBezTo>
                    <a:pt x="132104" y="0"/>
                    <a:pt x="164948" y="25832"/>
                    <a:pt x="164948" y="84130"/>
                  </a:cubicBezTo>
                  <a:lnTo>
                    <a:pt x="164948" y="146495"/>
                  </a:lnTo>
                  <a:cubicBezTo>
                    <a:pt x="164948" y="157199"/>
                    <a:pt x="169005" y="160146"/>
                    <a:pt x="178232" y="160146"/>
                  </a:cubicBezTo>
                  <a:lnTo>
                    <a:pt x="189300" y="160146"/>
                  </a:lnTo>
                  <a:lnTo>
                    <a:pt x="189300" y="201847"/>
                  </a:lnTo>
                  <a:lnTo>
                    <a:pt x="167158" y="201847"/>
                  </a:lnTo>
                  <a:cubicBezTo>
                    <a:pt x="146494" y="201847"/>
                    <a:pt x="132843" y="193363"/>
                    <a:pt x="125831" y="179705"/>
                  </a:cubicBezTo>
                  <a:cubicBezTo>
                    <a:pt x="110331" y="198158"/>
                    <a:pt x="86346" y="207009"/>
                    <a:pt x="63099" y="207009"/>
                  </a:cubicBezTo>
                  <a:cubicBezTo>
                    <a:pt x="26568" y="207009"/>
                    <a:pt x="0" y="183026"/>
                    <a:pt x="0" y="148711"/>
                  </a:cubicBezTo>
                  <a:cubicBezTo>
                    <a:pt x="0" y="114021"/>
                    <a:pt x="26935" y="94462"/>
                    <a:pt x="66789" y="85979"/>
                  </a:cubicBezTo>
                  <a:close/>
                  <a:moveTo>
                    <a:pt x="46494" y="145390"/>
                  </a:moveTo>
                  <a:cubicBezTo>
                    <a:pt x="46494" y="159779"/>
                    <a:pt x="56088" y="169006"/>
                    <a:pt x="75273" y="169006"/>
                  </a:cubicBezTo>
                  <a:cubicBezTo>
                    <a:pt x="100369" y="169006"/>
                    <a:pt x="120295" y="154616"/>
                    <a:pt x="120295" y="123246"/>
                  </a:cubicBezTo>
                  <a:lnTo>
                    <a:pt x="120295" y="107753"/>
                  </a:lnTo>
                  <a:lnTo>
                    <a:pt x="83025" y="115868"/>
                  </a:lnTo>
                  <a:cubicBezTo>
                    <a:pt x="56088" y="121774"/>
                    <a:pt x="46494" y="131737"/>
                    <a:pt x="46494" y="145390"/>
                  </a:cubicBezTo>
                  <a:close/>
                </a:path>
              </a:pathLst>
            </a:custGeom>
            <a:solidFill>
              <a:schemeClr val="tx2"/>
            </a:solidFill>
            <a:ln w="180" cap="flat">
              <a:noFill/>
              <a:prstDash val="solid"/>
              <a:miter/>
            </a:ln>
          </p:spPr>
          <p:txBody>
            <a:bodyPr/>
            <a:lstStyle/>
            <a:p>
              <a:endParaRPr lang="fi-FI"/>
            </a:p>
          </p:txBody>
        </p:sp>
      </p:grpSp>
    </p:spTree>
    <p:extLst>
      <p:ext uri="{BB962C8B-B14F-4D97-AF65-F5344CB8AC3E}">
        <p14:creationId xmlns:p14="http://schemas.microsoft.com/office/powerpoint/2010/main" val="64715839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Osan ylätunniste B 5">
    <p:bg>
      <p:bgPr>
        <a:solidFill>
          <a:schemeClr val="accent3"/>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571B4224-3E3D-E1F5-35E3-2F9E99247037}"/>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096000" y="0"/>
            <a:ext cx="6096000" cy="6858000"/>
          </a:xfrm>
          <a:prstGeom prst="rect">
            <a:avLst/>
          </a:prstGeom>
        </p:spPr>
      </p:pic>
      <p:sp>
        <p:nvSpPr>
          <p:cNvPr id="2" name="Otsikko 1">
            <a:extLst>
              <a:ext uri="{FF2B5EF4-FFF2-40B4-BE49-F238E27FC236}">
                <a16:creationId xmlns:a16="http://schemas.microsoft.com/office/drawing/2014/main" id="{F9AEBA78-AE72-44B8-2838-E5B9C5DCC4DD}"/>
              </a:ext>
            </a:extLst>
          </p:cNvPr>
          <p:cNvSpPr>
            <a:spLocks noGrp="1"/>
          </p:cNvSpPr>
          <p:nvPr>
            <p:ph type="ctrTitle" hasCustomPrompt="1"/>
          </p:nvPr>
        </p:nvSpPr>
        <p:spPr>
          <a:xfrm>
            <a:off x="786550" y="3866222"/>
            <a:ext cx="5309450" cy="1886013"/>
          </a:xfrm>
        </p:spPr>
        <p:txBody>
          <a:bodyPr anchor="b"/>
          <a:lstStyle>
            <a:lvl1pPr algn="l">
              <a:lnSpc>
                <a:spcPct val="85000"/>
              </a:lnSpc>
              <a:defRPr sz="5000" spc="-50" baseline="0">
                <a:solidFill>
                  <a:schemeClr val="bg1"/>
                </a:solidFill>
              </a:defRPr>
            </a:lvl1pPr>
          </a:lstStyle>
          <a:p>
            <a:r>
              <a:rPr lang="fi-FI" noProof="0" dirty="0"/>
              <a:t>Lisää otsikko tähän</a:t>
            </a:r>
            <a:endParaRPr lang="fi-FI" dirty="0"/>
          </a:p>
        </p:txBody>
      </p:sp>
      <p:grpSp>
        <p:nvGrpSpPr>
          <p:cNvPr id="16" name="Group 15">
            <a:extLst>
              <a:ext uri="{FF2B5EF4-FFF2-40B4-BE49-F238E27FC236}">
                <a16:creationId xmlns:a16="http://schemas.microsoft.com/office/drawing/2014/main" id="{B688D736-DB96-8A3A-7D50-DB457FF97063}"/>
              </a:ext>
              <a:ext uri="{C183D7F6-B498-43B3-948B-1728B52AA6E4}">
                <adec:decorative xmlns:adec="http://schemas.microsoft.com/office/drawing/2017/decorative" val="1"/>
              </a:ext>
            </a:extLst>
          </p:cNvPr>
          <p:cNvGrpSpPr/>
          <p:nvPr userDrawn="1"/>
        </p:nvGrpSpPr>
        <p:grpSpPr>
          <a:xfrm>
            <a:off x="10931525" y="381000"/>
            <a:ext cx="878669" cy="208464"/>
            <a:chOff x="10931525" y="381000"/>
            <a:chExt cx="878669" cy="208464"/>
          </a:xfrm>
        </p:grpSpPr>
        <p:sp>
          <p:nvSpPr>
            <p:cNvPr id="9" name="Vapaamuotoinen: Muoto 8">
              <a:extLst>
                <a:ext uri="{FF2B5EF4-FFF2-40B4-BE49-F238E27FC236}">
                  <a16:creationId xmlns:a16="http://schemas.microsoft.com/office/drawing/2014/main" id="{5682BB74-A0D5-022F-8C46-1348FB48B42F}"/>
                </a:ext>
              </a:extLst>
            </p:cNvPr>
            <p:cNvSpPr/>
            <p:nvPr/>
          </p:nvSpPr>
          <p:spPr>
            <a:xfrm>
              <a:off x="10931525" y="381000"/>
              <a:ext cx="162016" cy="204599"/>
            </a:xfrm>
            <a:custGeom>
              <a:avLst/>
              <a:gdLst>
                <a:gd name="csX0" fmla="*/ 0 w 216236"/>
                <a:gd name="csY0" fmla="*/ 0 h 273069"/>
                <a:gd name="csX1" fmla="*/ 98527 w 216236"/>
                <a:gd name="csY1" fmla="*/ 0 h 273069"/>
                <a:gd name="csX2" fmla="*/ 205169 w 216236"/>
                <a:gd name="csY2" fmla="*/ 82289 h 273069"/>
                <a:gd name="csX3" fmla="*/ 141700 w 216236"/>
                <a:gd name="csY3" fmla="*/ 160146 h 273069"/>
                <a:gd name="csX4" fmla="*/ 148342 w 216236"/>
                <a:gd name="csY4" fmla="*/ 180072 h 273069"/>
                <a:gd name="csX5" fmla="*/ 206648 w 216236"/>
                <a:gd name="csY5" fmla="*/ 229520 h 273069"/>
                <a:gd name="csX6" fmla="*/ 216237 w 216236"/>
                <a:gd name="csY6" fmla="*/ 229520 h 273069"/>
                <a:gd name="csX7" fmla="*/ 216237 w 216236"/>
                <a:gd name="csY7" fmla="*/ 273069 h 273069"/>
                <a:gd name="csX8" fmla="*/ 202953 w 216236"/>
                <a:gd name="csY8" fmla="*/ 273069 h 273069"/>
                <a:gd name="csX9" fmla="*/ 105536 w 216236"/>
                <a:gd name="csY9" fmla="*/ 197420 h 273069"/>
                <a:gd name="csX10" fmla="*/ 94837 w 216236"/>
                <a:gd name="csY10" fmla="*/ 164947 h 273069"/>
                <a:gd name="csX11" fmla="*/ 47230 w 216236"/>
                <a:gd name="csY11" fmla="*/ 164947 h 273069"/>
                <a:gd name="csX12" fmla="*/ 47230 w 216236"/>
                <a:gd name="csY12" fmla="*/ 273069 h 273069"/>
                <a:gd name="csX13" fmla="*/ 0 w 216236"/>
                <a:gd name="csY13" fmla="*/ 273069 h 273069"/>
                <a:gd name="csX14" fmla="*/ 0 w 216236"/>
                <a:gd name="csY14" fmla="*/ 0 h 273069"/>
                <a:gd name="csX15" fmla="*/ 101848 w 216236"/>
                <a:gd name="csY15" fmla="*/ 43909 h 273069"/>
                <a:gd name="csX16" fmla="*/ 47230 w 216236"/>
                <a:gd name="csY16" fmla="*/ 43909 h 273069"/>
                <a:gd name="csX17" fmla="*/ 47230 w 216236"/>
                <a:gd name="csY17" fmla="*/ 121037 h 273069"/>
                <a:gd name="csX18" fmla="*/ 101848 w 216236"/>
                <a:gd name="csY18" fmla="*/ 121037 h 273069"/>
                <a:gd name="csX19" fmla="*/ 155353 w 216236"/>
                <a:gd name="csY19" fmla="*/ 82289 h 273069"/>
                <a:gd name="csX20" fmla="*/ 101848 w 216236"/>
                <a:gd name="csY20" fmla="*/ 43909 h 2730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16236" h="273069">
                  <a:moveTo>
                    <a:pt x="0" y="0"/>
                  </a:moveTo>
                  <a:lnTo>
                    <a:pt x="98527" y="0"/>
                  </a:lnTo>
                  <a:cubicBezTo>
                    <a:pt x="177864" y="0"/>
                    <a:pt x="205169" y="37636"/>
                    <a:pt x="205169" y="82289"/>
                  </a:cubicBezTo>
                  <a:cubicBezTo>
                    <a:pt x="205169" y="117716"/>
                    <a:pt x="188196" y="148711"/>
                    <a:pt x="141700" y="160146"/>
                  </a:cubicBezTo>
                  <a:lnTo>
                    <a:pt x="148342" y="180072"/>
                  </a:lnTo>
                  <a:cubicBezTo>
                    <a:pt x="161626" y="219926"/>
                    <a:pt x="176759" y="229520"/>
                    <a:pt x="206648" y="229520"/>
                  </a:cubicBezTo>
                  <a:lnTo>
                    <a:pt x="216237" y="229520"/>
                  </a:lnTo>
                  <a:lnTo>
                    <a:pt x="216237" y="273069"/>
                  </a:lnTo>
                  <a:lnTo>
                    <a:pt x="202953" y="273069"/>
                  </a:lnTo>
                  <a:cubicBezTo>
                    <a:pt x="156090" y="273069"/>
                    <a:pt x="124359" y="254246"/>
                    <a:pt x="105536" y="197420"/>
                  </a:cubicBezTo>
                  <a:lnTo>
                    <a:pt x="94837" y="164947"/>
                  </a:lnTo>
                  <a:lnTo>
                    <a:pt x="47230" y="164947"/>
                  </a:lnTo>
                  <a:lnTo>
                    <a:pt x="47230" y="273069"/>
                  </a:lnTo>
                  <a:lnTo>
                    <a:pt x="0" y="273069"/>
                  </a:lnTo>
                  <a:lnTo>
                    <a:pt x="0" y="0"/>
                  </a:lnTo>
                  <a:close/>
                  <a:moveTo>
                    <a:pt x="101848" y="43909"/>
                  </a:moveTo>
                  <a:lnTo>
                    <a:pt x="47230" y="43909"/>
                  </a:lnTo>
                  <a:lnTo>
                    <a:pt x="47230" y="121037"/>
                  </a:lnTo>
                  <a:lnTo>
                    <a:pt x="101848" y="121037"/>
                  </a:lnTo>
                  <a:cubicBezTo>
                    <a:pt x="136907" y="121037"/>
                    <a:pt x="155353" y="108121"/>
                    <a:pt x="155353" y="82289"/>
                  </a:cubicBezTo>
                  <a:cubicBezTo>
                    <a:pt x="155353" y="56826"/>
                    <a:pt x="136907" y="43909"/>
                    <a:pt x="101848" y="43909"/>
                  </a:cubicBezTo>
                  <a:close/>
                </a:path>
              </a:pathLst>
            </a:custGeom>
            <a:solidFill>
              <a:schemeClr val="bg1"/>
            </a:solidFill>
            <a:ln w="180" cap="flat">
              <a:noFill/>
              <a:prstDash val="solid"/>
              <a:miter/>
            </a:ln>
          </p:spPr>
          <p:txBody>
            <a:bodyPr/>
            <a:lstStyle/>
            <a:p>
              <a:endParaRPr lang="fi-FI"/>
            </a:p>
          </p:txBody>
        </p:sp>
        <p:sp>
          <p:nvSpPr>
            <p:cNvPr id="10" name="Vapaamuotoinen: Muoto 9">
              <a:extLst>
                <a:ext uri="{FF2B5EF4-FFF2-40B4-BE49-F238E27FC236}">
                  <a16:creationId xmlns:a16="http://schemas.microsoft.com/office/drawing/2014/main" id="{9A958D1C-B7CC-988C-1602-9131C81FBBE2}"/>
                </a:ext>
              </a:extLst>
            </p:cNvPr>
            <p:cNvSpPr/>
            <p:nvPr/>
          </p:nvSpPr>
          <p:spPr>
            <a:xfrm>
              <a:off x="11110137" y="434361"/>
              <a:ext cx="141835" cy="155102"/>
            </a:xfrm>
            <a:custGeom>
              <a:avLst/>
              <a:gdLst>
                <a:gd name="csX0" fmla="*/ 66789 w 189301"/>
                <a:gd name="csY0" fmla="*/ 85979 h 207008"/>
                <a:gd name="csX1" fmla="*/ 120295 w 189301"/>
                <a:gd name="csY1" fmla="*/ 74536 h 207008"/>
                <a:gd name="csX2" fmla="*/ 85612 w 189301"/>
                <a:gd name="csY2" fmla="*/ 40957 h 207008"/>
                <a:gd name="csX3" fmla="*/ 26937 w 189301"/>
                <a:gd name="csY3" fmla="*/ 69005 h 207008"/>
                <a:gd name="csX4" fmla="*/ 0 w 189301"/>
                <a:gd name="csY4" fmla="*/ 38747 h 207008"/>
                <a:gd name="csX5" fmla="*/ 88195 w 189301"/>
                <a:gd name="csY5" fmla="*/ 0 h 207008"/>
                <a:gd name="csX6" fmla="*/ 164949 w 189301"/>
                <a:gd name="csY6" fmla="*/ 84130 h 207008"/>
                <a:gd name="csX7" fmla="*/ 164949 w 189301"/>
                <a:gd name="csY7" fmla="*/ 146495 h 207008"/>
                <a:gd name="csX8" fmla="*/ 178233 w 189301"/>
                <a:gd name="csY8" fmla="*/ 160146 h 207008"/>
                <a:gd name="csX9" fmla="*/ 189302 w 189301"/>
                <a:gd name="csY9" fmla="*/ 160146 h 207008"/>
                <a:gd name="csX10" fmla="*/ 189302 w 189301"/>
                <a:gd name="csY10" fmla="*/ 201847 h 207008"/>
                <a:gd name="csX11" fmla="*/ 167158 w 189301"/>
                <a:gd name="csY11" fmla="*/ 201847 h 207008"/>
                <a:gd name="csX12" fmla="*/ 125833 w 189301"/>
                <a:gd name="csY12" fmla="*/ 179705 h 207008"/>
                <a:gd name="csX13" fmla="*/ 63101 w 189301"/>
                <a:gd name="csY13" fmla="*/ 207009 h 207008"/>
                <a:gd name="csX14" fmla="*/ 0 w 189301"/>
                <a:gd name="csY14" fmla="*/ 148711 h 207008"/>
                <a:gd name="csX15" fmla="*/ 66789 w 189301"/>
                <a:gd name="csY15" fmla="*/ 85979 h 207008"/>
                <a:gd name="csX16" fmla="*/ 46496 w 189301"/>
                <a:gd name="csY16" fmla="*/ 145390 h 207008"/>
                <a:gd name="csX17" fmla="*/ 75280 w 189301"/>
                <a:gd name="csY17" fmla="*/ 169006 h 207008"/>
                <a:gd name="csX18" fmla="*/ 120295 w 189301"/>
                <a:gd name="csY18" fmla="*/ 123246 h 207008"/>
                <a:gd name="csX19" fmla="*/ 120295 w 189301"/>
                <a:gd name="csY19" fmla="*/ 107753 h 207008"/>
                <a:gd name="csX20" fmla="*/ 83027 w 189301"/>
                <a:gd name="csY20" fmla="*/ 115868 h 207008"/>
                <a:gd name="csX21" fmla="*/ 46496 w 189301"/>
                <a:gd name="csY21" fmla="*/ 145390 h 2070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89301" h="207008">
                  <a:moveTo>
                    <a:pt x="66789" y="85979"/>
                  </a:moveTo>
                  <a:lnTo>
                    <a:pt x="120295" y="74536"/>
                  </a:lnTo>
                  <a:cubicBezTo>
                    <a:pt x="118453" y="50184"/>
                    <a:pt x="104802" y="40957"/>
                    <a:pt x="85612" y="40957"/>
                  </a:cubicBezTo>
                  <a:cubicBezTo>
                    <a:pt x="63837" y="40957"/>
                    <a:pt x="45391" y="49448"/>
                    <a:pt x="26937" y="69005"/>
                  </a:cubicBezTo>
                  <a:lnTo>
                    <a:pt x="0" y="38747"/>
                  </a:lnTo>
                  <a:cubicBezTo>
                    <a:pt x="21400" y="15133"/>
                    <a:pt x="52769" y="0"/>
                    <a:pt x="88195" y="0"/>
                  </a:cubicBezTo>
                  <a:cubicBezTo>
                    <a:pt x="132106" y="0"/>
                    <a:pt x="164949" y="25832"/>
                    <a:pt x="164949" y="84130"/>
                  </a:cubicBezTo>
                  <a:lnTo>
                    <a:pt x="164949" y="146495"/>
                  </a:lnTo>
                  <a:cubicBezTo>
                    <a:pt x="164949" y="157199"/>
                    <a:pt x="169006" y="160146"/>
                    <a:pt x="178233" y="160146"/>
                  </a:cubicBezTo>
                  <a:lnTo>
                    <a:pt x="189302" y="160146"/>
                  </a:lnTo>
                  <a:lnTo>
                    <a:pt x="189302" y="201847"/>
                  </a:lnTo>
                  <a:lnTo>
                    <a:pt x="167158" y="201847"/>
                  </a:lnTo>
                  <a:cubicBezTo>
                    <a:pt x="146496" y="201847"/>
                    <a:pt x="132842" y="193363"/>
                    <a:pt x="125833" y="179705"/>
                  </a:cubicBezTo>
                  <a:cubicBezTo>
                    <a:pt x="110332" y="198158"/>
                    <a:pt x="86348" y="207009"/>
                    <a:pt x="63101" y="207009"/>
                  </a:cubicBezTo>
                  <a:cubicBezTo>
                    <a:pt x="26568" y="207009"/>
                    <a:pt x="0" y="183026"/>
                    <a:pt x="0" y="148711"/>
                  </a:cubicBezTo>
                  <a:cubicBezTo>
                    <a:pt x="0" y="114021"/>
                    <a:pt x="26937" y="94462"/>
                    <a:pt x="66789" y="85979"/>
                  </a:cubicBezTo>
                  <a:close/>
                  <a:moveTo>
                    <a:pt x="46496" y="145390"/>
                  </a:moveTo>
                  <a:cubicBezTo>
                    <a:pt x="46496" y="159779"/>
                    <a:pt x="56090" y="169006"/>
                    <a:pt x="75280" y="169006"/>
                  </a:cubicBezTo>
                  <a:cubicBezTo>
                    <a:pt x="100368" y="169006"/>
                    <a:pt x="120295" y="154616"/>
                    <a:pt x="120295" y="123246"/>
                  </a:cubicBezTo>
                  <a:lnTo>
                    <a:pt x="120295" y="107753"/>
                  </a:lnTo>
                  <a:lnTo>
                    <a:pt x="83027" y="115868"/>
                  </a:lnTo>
                  <a:cubicBezTo>
                    <a:pt x="56090" y="121774"/>
                    <a:pt x="46496" y="131737"/>
                    <a:pt x="46496" y="145390"/>
                  </a:cubicBezTo>
                  <a:close/>
                </a:path>
              </a:pathLst>
            </a:custGeom>
            <a:solidFill>
              <a:schemeClr val="bg1"/>
            </a:solidFill>
            <a:ln w="180" cap="flat">
              <a:noFill/>
              <a:prstDash val="solid"/>
              <a:miter/>
            </a:ln>
          </p:spPr>
          <p:txBody>
            <a:bodyPr/>
            <a:lstStyle/>
            <a:p>
              <a:endParaRPr lang="fi-FI"/>
            </a:p>
          </p:txBody>
        </p:sp>
        <p:sp>
          <p:nvSpPr>
            <p:cNvPr id="11" name="Vapaamuotoinen: Muoto 10">
              <a:extLst>
                <a:ext uri="{FF2B5EF4-FFF2-40B4-BE49-F238E27FC236}">
                  <a16:creationId xmlns:a16="http://schemas.microsoft.com/office/drawing/2014/main" id="{21769C85-EF78-683E-5A93-3BC4B890D171}"/>
                </a:ext>
              </a:extLst>
            </p:cNvPr>
            <p:cNvSpPr/>
            <p:nvPr/>
          </p:nvSpPr>
          <p:spPr>
            <a:xfrm>
              <a:off x="11268010" y="438233"/>
              <a:ext cx="126352" cy="151231"/>
            </a:xfrm>
            <a:custGeom>
              <a:avLst/>
              <a:gdLst>
                <a:gd name="csX0" fmla="*/ 0 w 168637"/>
                <a:gd name="csY0" fmla="*/ 104058 h 201841"/>
                <a:gd name="csX1" fmla="*/ 0 w 168637"/>
                <a:gd name="csY1" fmla="*/ 0 h 201841"/>
                <a:gd name="csX2" fmla="*/ 45022 w 168637"/>
                <a:gd name="csY2" fmla="*/ 0 h 201841"/>
                <a:gd name="csX3" fmla="*/ 45022 w 168637"/>
                <a:gd name="csY3" fmla="*/ 106643 h 201841"/>
                <a:gd name="csX4" fmla="*/ 84132 w 168637"/>
                <a:gd name="csY4" fmla="*/ 159779 h 201841"/>
                <a:gd name="csX5" fmla="*/ 123616 w 168637"/>
                <a:gd name="csY5" fmla="*/ 106643 h 201841"/>
                <a:gd name="csX6" fmla="*/ 123616 w 168637"/>
                <a:gd name="csY6" fmla="*/ 0 h 201841"/>
                <a:gd name="csX7" fmla="*/ 168637 w 168637"/>
                <a:gd name="csY7" fmla="*/ 0 h 201841"/>
                <a:gd name="csX8" fmla="*/ 168637 w 168637"/>
                <a:gd name="csY8" fmla="*/ 104058 h 201841"/>
                <a:gd name="csX9" fmla="*/ 84132 w 168637"/>
                <a:gd name="csY9" fmla="*/ 201841 h 201841"/>
                <a:gd name="csX10" fmla="*/ 0 w 168637"/>
                <a:gd name="csY10" fmla="*/ 104058 h 2018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68637" h="201841">
                  <a:moveTo>
                    <a:pt x="0" y="104058"/>
                  </a:moveTo>
                  <a:lnTo>
                    <a:pt x="0" y="0"/>
                  </a:lnTo>
                  <a:lnTo>
                    <a:pt x="45022" y="0"/>
                  </a:lnTo>
                  <a:lnTo>
                    <a:pt x="45022" y="106643"/>
                  </a:lnTo>
                  <a:cubicBezTo>
                    <a:pt x="45022" y="142063"/>
                    <a:pt x="59042" y="159779"/>
                    <a:pt x="84132" y="159779"/>
                  </a:cubicBezTo>
                  <a:cubicBezTo>
                    <a:pt x="109595" y="159779"/>
                    <a:pt x="123616" y="142063"/>
                    <a:pt x="123616" y="106643"/>
                  </a:cubicBezTo>
                  <a:lnTo>
                    <a:pt x="123616" y="0"/>
                  </a:lnTo>
                  <a:lnTo>
                    <a:pt x="168637" y="0"/>
                  </a:lnTo>
                  <a:lnTo>
                    <a:pt x="168637" y="104058"/>
                  </a:lnTo>
                  <a:cubicBezTo>
                    <a:pt x="168637" y="163838"/>
                    <a:pt x="137643" y="201841"/>
                    <a:pt x="84132" y="201841"/>
                  </a:cubicBezTo>
                  <a:cubicBezTo>
                    <a:pt x="30627" y="201841"/>
                    <a:pt x="0" y="163838"/>
                    <a:pt x="0" y="104058"/>
                  </a:cubicBezTo>
                  <a:close/>
                </a:path>
              </a:pathLst>
            </a:custGeom>
            <a:solidFill>
              <a:schemeClr val="bg1"/>
            </a:solidFill>
            <a:ln w="180" cap="flat">
              <a:noFill/>
              <a:prstDash val="solid"/>
              <a:miter/>
            </a:ln>
          </p:spPr>
          <p:txBody>
            <a:bodyPr/>
            <a:lstStyle/>
            <a:p>
              <a:endParaRPr lang="fi-FI"/>
            </a:p>
          </p:txBody>
        </p:sp>
        <p:sp>
          <p:nvSpPr>
            <p:cNvPr id="12" name="Vapaamuotoinen: Muoto 11">
              <a:extLst>
                <a:ext uri="{FF2B5EF4-FFF2-40B4-BE49-F238E27FC236}">
                  <a16:creationId xmlns:a16="http://schemas.microsoft.com/office/drawing/2014/main" id="{195A7878-23C7-9991-1D9B-AAEA2755E7F0}"/>
                </a:ext>
              </a:extLst>
            </p:cNvPr>
            <p:cNvSpPr/>
            <p:nvPr/>
          </p:nvSpPr>
          <p:spPr>
            <a:xfrm>
              <a:off x="11423670" y="434361"/>
              <a:ext cx="222845" cy="151234"/>
            </a:xfrm>
            <a:custGeom>
              <a:avLst/>
              <a:gdLst>
                <a:gd name="csX0" fmla="*/ 126200 w 297422"/>
                <a:gd name="csY0" fmla="*/ 201847 h 201846"/>
                <a:gd name="csX1" fmla="*/ 126200 w 297422"/>
                <a:gd name="csY1" fmla="*/ 93357 h 201846"/>
                <a:gd name="csX2" fmla="*/ 85981 w 297422"/>
                <a:gd name="csY2" fmla="*/ 41326 h 201846"/>
                <a:gd name="csX3" fmla="*/ 45022 w 297422"/>
                <a:gd name="csY3" fmla="*/ 92621 h 201846"/>
                <a:gd name="csX4" fmla="*/ 45022 w 297422"/>
                <a:gd name="csY4" fmla="*/ 201847 h 201846"/>
                <a:gd name="csX5" fmla="*/ 0 w 297422"/>
                <a:gd name="csY5" fmla="*/ 201847 h 201846"/>
                <a:gd name="csX6" fmla="*/ 0 w 297422"/>
                <a:gd name="csY6" fmla="*/ 5168 h 201846"/>
                <a:gd name="csX7" fmla="*/ 45022 w 297422"/>
                <a:gd name="csY7" fmla="*/ 5168 h 201846"/>
                <a:gd name="csX8" fmla="*/ 45022 w 297422"/>
                <a:gd name="csY8" fmla="*/ 24352 h 201846"/>
                <a:gd name="csX9" fmla="*/ 98896 w 297422"/>
                <a:gd name="csY9" fmla="*/ 0 h 201846"/>
                <a:gd name="csX10" fmla="*/ 159412 w 297422"/>
                <a:gd name="csY10" fmla="*/ 36531 h 201846"/>
                <a:gd name="csX11" fmla="*/ 224360 w 297422"/>
                <a:gd name="csY11" fmla="*/ 0 h 201846"/>
                <a:gd name="csX12" fmla="*/ 297423 w 297422"/>
                <a:gd name="csY12" fmla="*/ 93357 h 201846"/>
                <a:gd name="csX13" fmla="*/ 297423 w 297422"/>
                <a:gd name="csY13" fmla="*/ 201847 h 201846"/>
                <a:gd name="csX14" fmla="*/ 252403 w 297422"/>
                <a:gd name="csY14" fmla="*/ 201847 h 201846"/>
                <a:gd name="csX15" fmla="*/ 252403 w 297422"/>
                <a:gd name="csY15" fmla="*/ 93357 h 201846"/>
                <a:gd name="csX16" fmla="*/ 213285 w 297422"/>
                <a:gd name="csY16" fmla="*/ 41326 h 201846"/>
                <a:gd name="csX17" fmla="*/ 171222 w 297422"/>
                <a:gd name="csY17" fmla="*/ 87084 h 201846"/>
                <a:gd name="csX18" fmla="*/ 171222 w 297422"/>
                <a:gd name="csY18" fmla="*/ 93357 h 201846"/>
                <a:gd name="csX19" fmla="*/ 171222 w 297422"/>
                <a:gd name="csY19" fmla="*/ 201847 h 201846"/>
                <a:gd name="csX20" fmla="*/ 126200 w 297422"/>
                <a:gd name="csY20" fmla="*/ 201847 h 2018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97422" h="201846">
                  <a:moveTo>
                    <a:pt x="126200" y="201847"/>
                  </a:moveTo>
                  <a:lnTo>
                    <a:pt x="126200" y="93357"/>
                  </a:lnTo>
                  <a:cubicBezTo>
                    <a:pt x="126200" y="54610"/>
                    <a:pt x="109228" y="41326"/>
                    <a:pt x="85981" y="41326"/>
                  </a:cubicBezTo>
                  <a:cubicBezTo>
                    <a:pt x="64950" y="41326"/>
                    <a:pt x="45022" y="53872"/>
                    <a:pt x="45022" y="92621"/>
                  </a:cubicBezTo>
                  <a:lnTo>
                    <a:pt x="45022" y="201847"/>
                  </a:lnTo>
                  <a:lnTo>
                    <a:pt x="0" y="201847"/>
                  </a:lnTo>
                  <a:lnTo>
                    <a:pt x="0" y="5168"/>
                  </a:lnTo>
                  <a:lnTo>
                    <a:pt x="45022" y="5168"/>
                  </a:lnTo>
                  <a:lnTo>
                    <a:pt x="45022" y="24352"/>
                  </a:lnTo>
                  <a:cubicBezTo>
                    <a:pt x="58306" y="9594"/>
                    <a:pt x="77490" y="0"/>
                    <a:pt x="98896" y="0"/>
                  </a:cubicBezTo>
                  <a:cubicBezTo>
                    <a:pt x="124728" y="0"/>
                    <a:pt x="146865" y="12179"/>
                    <a:pt x="159412" y="36531"/>
                  </a:cubicBezTo>
                  <a:cubicBezTo>
                    <a:pt x="173433" y="15133"/>
                    <a:pt x="196687" y="0"/>
                    <a:pt x="224360" y="0"/>
                  </a:cubicBezTo>
                  <a:cubicBezTo>
                    <a:pt x="267903" y="0"/>
                    <a:pt x="297423" y="29889"/>
                    <a:pt x="297423" y="93357"/>
                  </a:cubicBezTo>
                  <a:lnTo>
                    <a:pt x="297423" y="201847"/>
                  </a:lnTo>
                  <a:lnTo>
                    <a:pt x="252403" y="201847"/>
                  </a:lnTo>
                  <a:lnTo>
                    <a:pt x="252403" y="93357"/>
                  </a:lnTo>
                  <a:cubicBezTo>
                    <a:pt x="252403" y="54985"/>
                    <a:pt x="237275" y="41326"/>
                    <a:pt x="213285" y="41326"/>
                  </a:cubicBezTo>
                  <a:cubicBezTo>
                    <a:pt x="192623" y="41326"/>
                    <a:pt x="173433" y="54241"/>
                    <a:pt x="171222" y="87084"/>
                  </a:cubicBezTo>
                  <a:lnTo>
                    <a:pt x="171222" y="93357"/>
                  </a:lnTo>
                  <a:lnTo>
                    <a:pt x="171222" y="201847"/>
                  </a:lnTo>
                  <a:lnTo>
                    <a:pt x="126200" y="201847"/>
                  </a:lnTo>
                  <a:close/>
                </a:path>
              </a:pathLst>
            </a:custGeom>
            <a:solidFill>
              <a:schemeClr val="bg1"/>
            </a:solidFill>
            <a:ln w="180" cap="flat">
              <a:noFill/>
              <a:prstDash val="solid"/>
              <a:miter/>
            </a:ln>
          </p:spPr>
          <p:txBody>
            <a:bodyPr/>
            <a:lstStyle/>
            <a:p>
              <a:endParaRPr lang="fi-FI"/>
            </a:p>
          </p:txBody>
        </p:sp>
        <p:sp>
          <p:nvSpPr>
            <p:cNvPr id="13" name="Vapaamuotoinen: Muoto 12">
              <a:extLst>
                <a:ext uri="{FF2B5EF4-FFF2-40B4-BE49-F238E27FC236}">
                  <a16:creationId xmlns:a16="http://schemas.microsoft.com/office/drawing/2014/main" id="{E73102BB-AF32-1CD1-08EA-87546D758DBE}"/>
                </a:ext>
              </a:extLst>
            </p:cNvPr>
            <p:cNvSpPr/>
            <p:nvPr/>
          </p:nvSpPr>
          <p:spPr>
            <a:xfrm>
              <a:off x="11668361" y="434361"/>
              <a:ext cx="141833" cy="155102"/>
            </a:xfrm>
            <a:custGeom>
              <a:avLst/>
              <a:gdLst>
                <a:gd name="csX0" fmla="*/ 66789 w 189299"/>
                <a:gd name="csY0" fmla="*/ 85979 h 207008"/>
                <a:gd name="csX1" fmla="*/ 120295 w 189299"/>
                <a:gd name="csY1" fmla="*/ 74536 h 207008"/>
                <a:gd name="csX2" fmla="*/ 85610 w 189299"/>
                <a:gd name="csY2" fmla="*/ 40957 h 207008"/>
                <a:gd name="csX3" fmla="*/ 26935 w 189299"/>
                <a:gd name="csY3" fmla="*/ 69005 h 207008"/>
                <a:gd name="csX4" fmla="*/ 0 w 189299"/>
                <a:gd name="csY4" fmla="*/ 38747 h 207008"/>
                <a:gd name="csX5" fmla="*/ 88188 w 189299"/>
                <a:gd name="csY5" fmla="*/ 0 h 207008"/>
                <a:gd name="csX6" fmla="*/ 164948 w 189299"/>
                <a:gd name="csY6" fmla="*/ 84130 h 207008"/>
                <a:gd name="csX7" fmla="*/ 164948 w 189299"/>
                <a:gd name="csY7" fmla="*/ 146495 h 207008"/>
                <a:gd name="csX8" fmla="*/ 178232 w 189299"/>
                <a:gd name="csY8" fmla="*/ 160146 h 207008"/>
                <a:gd name="csX9" fmla="*/ 189300 w 189299"/>
                <a:gd name="csY9" fmla="*/ 160146 h 207008"/>
                <a:gd name="csX10" fmla="*/ 189300 w 189299"/>
                <a:gd name="csY10" fmla="*/ 201847 h 207008"/>
                <a:gd name="csX11" fmla="*/ 167158 w 189299"/>
                <a:gd name="csY11" fmla="*/ 201847 h 207008"/>
                <a:gd name="csX12" fmla="*/ 125831 w 189299"/>
                <a:gd name="csY12" fmla="*/ 179705 h 207008"/>
                <a:gd name="csX13" fmla="*/ 63099 w 189299"/>
                <a:gd name="csY13" fmla="*/ 207009 h 207008"/>
                <a:gd name="csX14" fmla="*/ 0 w 189299"/>
                <a:gd name="csY14" fmla="*/ 148711 h 207008"/>
                <a:gd name="csX15" fmla="*/ 66789 w 189299"/>
                <a:gd name="csY15" fmla="*/ 85979 h 207008"/>
                <a:gd name="csX16" fmla="*/ 46494 w 189299"/>
                <a:gd name="csY16" fmla="*/ 145390 h 207008"/>
                <a:gd name="csX17" fmla="*/ 75273 w 189299"/>
                <a:gd name="csY17" fmla="*/ 169006 h 207008"/>
                <a:gd name="csX18" fmla="*/ 120295 w 189299"/>
                <a:gd name="csY18" fmla="*/ 123246 h 207008"/>
                <a:gd name="csX19" fmla="*/ 120295 w 189299"/>
                <a:gd name="csY19" fmla="*/ 107753 h 207008"/>
                <a:gd name="csX20" fmla="*/ 83025 w 189299"/>
                <a:gd name="csY20" fmla="*/ 115868 h 207008"/>
                <a:gd name="csX21" fmla="*/ 46494 w 189299"/>
                <a:gd name="csY21" fmla="*/ 145390 h 2070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89299" h="207008">
                  <a:moveTo>
                    <a:pt x="66789" y="85979"/>
                  </a:moveTo>
                  <a:lnTo>
                    <a:pt x="120295" y="74536"/>
                  </a:lnTo>
                  <a:cubicBezTo>
                    <a:pt x="118446" y="50184"/>
                    <a:pt x="104793" y="40957"/>
                    <a:pt x="85610" y="40957"/>
                  </a:cubicBezTo>
                  <a:cubicBezTo>
                    <a:pt x="63836" y="40957"/>
                    <a:pt x="45389" y="49448"/>
                    <a:pt x="26935" y="69005"/>
                  </a:cubicBezTo>
                  <a:lnTo>
                    <a:pt x="0" y="38747"/>
                  </a:lnTo>
                  <a:cubicBezTo>
                    <a:pt x="21399" y="15133"/>
                    <a:pt x="52767" y="0"/>
                    <a:pt x="88188" y="0"/>
                  </a:cubicBezTo>
                  <a:cubicBezTo>
                    <a:pt x="132104" y="0"/>
                    <a:pt x="164948" y="25832"/>
                    <a:pt x="164948" y="84130"/>
                  </a:cubicBezTo>
                  <a:lnTo>
                    <a:pt x="164948" y="146495"/>
                  </a:lnTo>
                  <a:cubicBezTo>
                    <a:pt x="164948" y="157199"/>
                    <a:pt x="169005" y="160146"/>
                    <a:pt x="178232" y="160146"/>
                  </a:cubicBezTo>
                  <a:lnTo>
                    <a:pt x="189300" y="160146"/>
                  </a:lnTo>
                  <a:lnTo>
                    <a:pt x="189300" y="201847"/>
                  </a:lnTo>
                  <a:lnTo>
                    <a:pt x="167158" y="201847"/>
                  </a:lnTo>
                  <a:cubicBezTo>
                    <a:pt x="146494" y="201847"/>
                    <a:pt x="132843" y="193363"/>
                    <a:pt x="125831" y="179705"/>
                  </a:cubicBezTo>
                  <a:cubicBezTo>
                    <a:pt x="110331" y="198158"/>
                    <a:pt x="86346" y="207009"/>
                    <a:pt x="63099" y="207009"/>
                  </a:cubicBezTo>
                  <a:cubicBezTo>
                    <a:pt x="26568" y="207009"/>
                    <a:pt x="0" y="183026"/>
                    <a:pt x="0" y="148711"/>
                  </a:cubicBezTo>
                  <a:cubicBezTo>
                    <a:pt x="0" y="114021"/>
                    <a:pt x="26935" y="94462"/>
                    <a:pt x="66789" y="85979"/>
                  </a:cubicBezTo>
                  <a:close/>
                  <a:moveTo>
                    <a:pt x="46494" y="145390"/>
                  </a:moveTo>
                  <a:cubicBezTo>
                    <a:pt x="46494" y="159779"/>
                    <a:pt x="56088" y="169006"/>
                    <a:pt x="75273" y="169006"/>
                  </a:cubicBezTo>
                  <a:cubicBezTo>
                    <a:pt x="100369" y="169006"/>
                    <a:pt x="120295" y="154616"/>
                    <a:pt x="120295" y="123246"/>
                  </a:cubicBezTo>
                  <a:lnTo>
                    <a:pt x="120295" y="107753"/>
                  </a:lnTo>
                  <a:lnTo>
                    <a:pt x="83025" y="115868"/>
                  </a:lnTo>
                  <a:cubicBezTo>
                    <a:pt x="56088" y="121774"/>
                    <a:pt x="46494" y="131737"/>
                    <a:pt x="46494" y="145390"/>
                  </a:cubicBezTo>
                  <a:close/>
                </a:path>
              </a:pathLst>
            </a:custGeom>
            <a:solidFill>
              <a:schemeClr val="bg1"/>
            </a:solidFill>
            <a:ln w="180" cap="flat">
              <a:noFill/>
              <a:prstDash val="solid"/>
              <a:miter/>
            </a:ln>
          </p:spPr>
          <p:txBody>
            <a:bodyPr/>
            <a:lstStyle/>
            <a:p>
              <a:endParaRPr lang="fi-FI"/>
            </a:p>
          </p:txBody>
        </p:sp>
      </p:grpSp>
    </p:spTree>
    <p:extLst>
      <p:ext uri="{BB962C8B-B14F-4D97-AF65-F5344CB8AC3E}">
        <p14:creationId xmlns:p14="http://schemas.microsoft.com/office/powerpoint/2010/main" val="276346911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Nosto 1">
    <p:bg>
      <p:bgPr>
        <a:solidFill>
          <a:schemeClr val="accent5"/>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C04F43F-CC9F-ADCB-96D8-D7EE417416FD}"/>
              </a:ext>
            </a:extLst>
          </p:cNvPr>
          <p:cNvSpPr>
            <a:spLocks noGrp="1"/>
          </p:cNvSpPr>
          <p:nvPr>
            <p:ph type="title" hasCustomPrompt="1"/>
          </p:nvPr>
        </p:nvSpPr>
        <p:spPr>
          <a:xfrm>
            <a:off x="785498" y="1209702"/>
            <a:ext cx="10618320" cy="721968"/>
          </a:xfrm>
        </p:spPr>
        <p:txBody>
          <a:bodyPr/>
          <a:lstStyle/>
          <a:p>
            <a:r>
              <a:rPr lang="fi-FI" noProof="0" dirty="0"/>
              <a:t>Lisää otsikko tähän</a:t>
            </a:r>
            <a:endParaRPr lang="fi-FI" dirty="0"/>
          </a:p>
        </p:txBody>
      </p:sp>
      <p:sp>
        <p:nvSpPr>
          <p:cNvPr id="8" name="Tekstin paikkamerkki 6">
            <a:extLst>
              <a:ext uri="{FF2B5EF4-FFF2-40B4-BE49-F238E27FC236}">
                <a16:creationId xmlns:a16="http://schemas.microsoft.com/office/drawing/2014/main" id="{F6118060-FA98-7746-DAD0-355BC723069E}"/>
              </a:ext>
            </a:extLst>
          </p:cNvPr>
          <p:cNvSpPr>
            <a:spLocks noGrp="1"/>
          </p:cNvSpPr>
          <p:nvPr>
            <p:ph type="body" sz="quarter" idx="14" hasCustomPrompt="1"/>
          </p:nvPr>
        </p:nvSpPr>
        <p:spPr>
          <a:xfrm>
            <a:off x="785812" y="1957711"/>
            <a:ext cx="7757553" cy="3869348"/>
          </a:xfrm>
        </p:spPr>
        <p:txBody>
          <a:bodyPr/>
          <a:lstStyle>
            <a:lvl1pPr marL="0" indent="0">
              <a:lnSpc>
                <a:spcPct val="100000"/>
              </a:lnSpc>
              <a:buNone/>
              <a:defRPr sz="2500">
                <a:solidFill>
                  <a:schemeClr val="tx2"/>
                </a:solidFill>
              </a:defRPr>
            </a:lvl1pPr>
            <a:lvl2pPr>
              <a:buNone/>
              <a:defRPr/>
            </a:lvl2pPr>
          </a:lstStyle>
          <a:p>
            <a:pPr lvl="0"/>
            <a:r>
              <a:rPr lang="fi-FI" noProof="0" dirty="0"/>
              <a:t>Lisää </a:t>
            </a:r>
            <a:r>
              <a:rPr lang="fi-FI" noProof="0" dirty="0" err="1"/>
              <a:t>inressi</a:t>
            </a:r>
            <a:r>
              <a:rPr lang="fi-FI" noProof="0" dirty="0"/>
              <a:t> tason tekstiä tähän</a:t>
            </a:r>
          </a:p>
        </p:txBody>
      </p:sp>
      <p:sp>
        <p:nvSpPr>
          <p:cNvPr id="11" name="Alatunnisteen paikkamerkki 10">
            <a:extLst>
              <a:ext uri="{FF2B5EF4-FFF2-40B4-BE49-F238E27FC236}">
                <a16:creationId xmlns:a16="http://schemas.microsoft.com/office/drawing/2014/main" id="{E6FEC13A-723D-FC20-0563-3A4BD8AE1878}"/>
              </a:ext>
            </a:extLst>
          </p:cNvPr>
          <p:cNvSpPr>
            <a:spLocks noGrp="1"/>
          </p:cNvSpPr>
          <p:nvPr>
            <p:ph type="ftr" sz="quarter" idx="16"/>
          </p:nvPr>
        </p:nvSpPr>
        <p:spPr/>
        <p:txBody>
          <a:bodyPr/>
          <a:lstStyle/>
          <a:p>
            <a:pPr algn="l"/>
            <a:endParaRPr lang="fi-FI" dirty="0"/>
          </a:p>
        </p:txBody>
      </p:sp>
      <p:sp>
        <p:nvSpPr>
          <p:cNvPr id="12" name="Dian numeron paikkamerkki 11">
            <a:extLst>
              <a:ext uri="{FF2B5EF4-FFF2-40B4-BE49-F238E27FC236}">
                <a16:creationId xmlns:a16="http://schemas.microsoft.com/office/drawing/2014/main" id="{E693F189-FDD7-26C3-5FC9-7B10EA3C3BD3}"/>
              </a:ext>
            </a:extLst>
          </p:cNvPr>
          <p:cNvSpPr>
            <a:spLocks noGrp="1"/>
          </p:cNvSpPr>
          <p:nvPr>
            <p:ph type="sldNum" sz="quarter" idx="17"/>
          </p:nvPr>
        </p:nvSpPr>
        <p:spPr/>
        <p:txBody>
          <a:bodyPr/>
          <a:lstStyle/>
          <a:p>
            <a:fld id="{9F89CF4B-6BB2-4C8F-83F6-6A8F61ACBFF0}" type="slidenum">
              <a:rPr lang="fi-FI" smtClean="0"/>
              <a:pPr/>
              <a:t>‹#›</a:t>
            </a:fld>
            <a:endParaRPr lang="fi-FI" dirty="0"/>
          </a:p>
        </p:txBody>
      </p:sp>
    </p:spTree>
    <p:extLst>
      <p:ext uri="{BB962C8B-B14F-4D97-AF65-F5344CB8AC3E}">
        <p14:creationId xmlns:p14="http://schemas.microsoft.com/office/powerpoint/2010/main" val="26715964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Nosto 2">
    <p:bg>
      <p:bgPr>
        <a:solidFill>
          <a:schemeClr val="accent1"/>
        </a:solidFill>
        <a:effectLst/>
      </p:bgPr>
    </p:bg>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CD9F50BF-9331-CFD0-837F-14B968B69FF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741515" y="496396"/>
            <a:ext cx="6079535" cy="6365631"/>
          </a:xfrm>
          <a:prstGeom prst="rect">
            <a:avLst/>
          </a:prstGeom>
        </p:spPr>
      </p:pic>
      <p:sp>
        <p:nvSpPr>
          <p:cNvPr id="5" name="Otsikko 1">
            <a:extLst>
              <a:ext uri="{FF2B5EF4-FFF2-40B4-BE49-F238E27FC236}">
                <a16:creationId xmlns:a16="http://schemas.microsoft.com/office/drawing/2014/main" id="{10DB7C5E-B64D-7980-44B5-9A903075E3B4}"/>
              </a:ext>
            </a:extLst>
          </p:cNvPr>
          <p:cNvSpPr>
            <a:spLocks noGrp="1"/>
          </p:cNvSpPr>
          <p:nvPr>
            <p:ph type="title" hasCustomPrompt="1"/>
          </p:nvPr>
        </p:nvSpPr>
        <p:spPr>
          <a:xfrm>
            <a:off x="785498" y="769386"/>
            <a:ext cx="6102982" cy="510774"/>
          </a:xfrm>
        </p:spPr>
        <p:txBody>
          <a:bodyPr/>
          <a:lstStyle>
            <a:lvl1pPr>
              <a:defRPr>
                <a:solidFill>
                  <a:schemeClr val="accent5"/>
                </a:solidFill>
              </a:defRPr>
            </a:lvl1pPr>
          </a:lstStyle>
          <a:p>
            <a:r>
              <a:rPr lang="fi-FI" noProof="0" dirty="0"/>
              <a:t>Lisää otsikko tähän</a:t>
            </a:r>
            <a:endParaRPr lang="fi-FI" dirty="0"/>
          </a:p>
        </p:txBody>
      </p:sp>
      <p:sp>
        <p:nvSpPr>
          <p:cNvPr id="7" name="Tekstin paikkamerkki 6">
            <a:extLst>
              <a:ext uri="{FF2B5EF4-FFF2-40B4-BE49-F238E27FC236}">
                <a16:creationId xmlns:a16="http://schemas.microsoft.com/office/drawing/2014/main" id="{AC8A689C-2324-087A-78CD-BD9FA31B1F46}"/>
              </a:ext>
            </a:extLst>
          </p:cNvPr>
          <p:cNvSpPr>
            <a:spLocks noGrp="1"/>
          </p:cNvSpPr>
          <p:nvPr>
            <p:ph type="body" sz="quarter" idx="15" hasCustomPrompt="1"/>
          </p:nvPr>
        </p:nvSpPr>
        <p:spPr>
          <a:xfrm>
            <a:off x="785813" y="1529162"/>
            <a:ext cx="6102668" cy="2293901"/>
          </a:xfrm>
        </p:spPr>
        <p:txBody>
          <a:bodyPr/>
          <a:lstStyle>
            <a:lvl1pPr marL="0" indent="0">
              <a:lnSpc>
                <a:spcPct val="100000"/>
              </a:lnSpc>
              <a:buNone/>
              <a:defRPr sz="2000">
                <a:solidFill>
                  <a:schemeClr val="accent5"/>
                </a:solidFill>
              </a:defRPr>
            </a:lvl1pPr>
            <a:lvl2pPr>
              <a:buNone/>
              <a:defRPr/>
            </a:lvl2pPr>
          </a:lstStyle>
          <a:p>
            <a:pPr lvl="0"/>
            <a:r>
              <a:rPr lang="fi-FI" noProof="0" dirty="0"/>
              <a:t>Lisää </a:t>
            </a:r>
            <a:r>
              <a:rPr lang="fi-FI" noProof="0" dirty="0" err="1"/>
              <a:t>inressi</a:t>
            </a:r>
            <a:r>
              <a:rPr lang="fi-FI" noProof="0" dirty="0"/>
              <a:t> tason tekstiä tähän</a:t>
            </a:r>
          </a:p>
        </p:txBody>
      </p:sp>
      <p:grpSp>
        <p:nvGrpSpPr>
          <p:cNvPr id="3" name="Ryhmä 20">
            <a:extLst>
              <a:ext uri="{FF2B5EF4-FFF2-40B4-BE49-F238E27FC236}">
                <a16:creationId xmlns:a16="http://schemas.microsoft.com/office/drawing/2014/main" id="{431F1B78-F058-A88C-2A27-FF129DE54840}"/>
              </a:ext>
              <a:ext uri="{C183D7F6-B498-43B3-948B-1728B52AA6E4}">
                <adec:decorative xmlns:adec="http://schemas.microsoft.com/office/drawing/2017/decorative" val="1"/>
              </a:ext>
            </a:extLst>
          </p:cNvPr>
          <p:cNvGrpSpPr/>
          <p:nvPr userDrawn="1"/>
        </p:nvGrpSpPr>
        <p:grpSpPr>
          <a:xfrm>
            <a:off x="378650" y="6416125"/>
            <a:ext cx="879544" cy="208675"/>
            <a:chOff x="10931517" y="381000"/>
            <a:chExt cx="879544" cy="208675"/>
          </a:xfrm>
          <a:solidFill>
            <a:schemeClr val="bg1"/>
          </a:solidFill>
        </p:grpSpPr>
        <p:sp>
          <p:nvSpPr>
            <p:cNvPr id="4" name="Vapaamuotoinen: Muoto 8">
              <a:extLst>
                <a:ext uri="{FF2B5EF4-FFF2-40B4-BE49-F238E27FC236}">
                  <a16:creationId xmlns:a16="http://schemas.microsoft.com/office/drawing/2014/main" id="{3D91C936-5B86-C476-D28B-355F738A3112}"/>
                </a:ext>
              </a:extLst>
            </p:cNvPr>
            <p:cNvSpPr/>
            <p:nvPr/>
          </p:nvSpPr>
          <p:spPr>
            <a:xfrm>
              <a:off x="10931517" y="381000"/>
              <a:ext cx="162178" cy="204800"/>
            </a:xfrm>
            <a:custGeom>
              <a:avLst/>
              <a:gdLst>
                <a:gd name="csX0" fmla="*/ 0 w 162178"/>
                <a:gd name="csY0" fmla="*/ 0 h 204800"/>
                <a:gd name="csX1" fmla="*/ 73895 w 162178"/>
                <a:gd name="csY1" fmla="*/ 0 h 204800"/>
                <a:gd name="csX2" fmla="*/ 153880 w 162178"/>
                <a:gd name="csY2" fmla="*/ 61715 h 204800"/>
                <a:gd name="csX3" fmla="*/ 106274 w 162178"/>
                <a:gd name="csY3" fmla="*/ 120110 h 204800"/>
                <a:gd name="csX4" fmla="*/ 111258 w 162178"/>
                <a:gd name="csY4" fmla="*/ 135058 h 204800"/>
                <a:gd name="csX5" fmla="*/ 154984 w 162178"/>
                <a:gd name="csY5" fmla="*/ 172141 h 204800"/>
                <a:gd name="csX6" fmla="*/ 162179 w 162178"/>
                <a:gd name="csY6" fmla="*/ 172141 h 204800"/>
                <a:gd name="csX7" fmla="*/ 162179 w 162178"/>
                <a:gd name="csY7" fmla="*/ 204800 h 204800"/>
                <a:gd name="csX8" fmla="*/ 152215 w 162178"/>
                <a:gd name="csY8" fmla="*/ 204800 h 204800"/>
                <a:gd name="csX9" fmla="*/ 79153 w 162178"/>
                <a:gd name="csY9" fmla="*/ 148063 h 204800"/>
                <a:gd name="csX10" fmla="*/ 71127 w 162178"/>
                <a:gd name="csY10" fmla="*/ 123710 h 204800"/>
                <a:gd name="csX11" fmla="*/ 35426 w 162178"/>
                <a:gd name="csY11" fmla="*/ 123710 h 204800"/>
                <a:gd name="csX12" fmla="*/ 35426 w 162178"/>
                <a:gd name="csY12" fmla="*/ 204800 h 204800"/>
                <a:gd name="csX13" fmla="*/ 0 w 162178"/>
                <a:gd name="csY13" fmla="*/ 204800 h 204800"/>
                <a:gd name="csX14" fmla="*/ 0 w 162178"/>
                <a:gd name="csY14" fmla="*/ 0 h 204800"/>
                <a:gd name="csX15" fmla="*/ 76385 w 162178"/>
                <a:gd name="csY15" fmla="*/ 32931 h 204800"/>
                <a:gd name="csX16" fmla="*/ 35426 w 162178"/>
                <a:gd name="csY16" fmla="*/ 32931 h 204800"/>
                <a:gd name="csX17" fmla="*/ 35426 w 162178"/>
                <a:gd name="csY17" fmla="*/ 90772 h 204800"/>
                <a:gd name="csX18" fmla="*/ 76385 w 162178"/>
                <a:gd name="csY18" fmla="*/ 90772 h 204800"/>
                <a:gd name="csX19" fmla="*/ 116516 w 162178"/>
                <a:gd name="csY19" fmla="*/ 61715 h 204800"/>
                <a:gd name="csX20" fmla="*/ 76385 w 162178"/>
                <a:gd name="csY20" fmla="*/ 32931 h 2048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162178" h="204800">
                  <a:moveTo>
                    <a:pt x="0" y="0"/>
                  </a:moveTo>
                  <a:lnTo>
                    <a:pt x="73895" y="0"/>
                  </a:lnTo>
                  <a:cubicBezTo>
                    <a:pt x="133395" y="0"/>
                    <a:pt x="153880" y="28226"/>
                    <a:pt x="153880" y="61715"/>
                  </a:cubicBezTo>
                  <a:cubicBezTo>
                    <a:pt x="153880" y="88283"/>
                    <a:pt x="141147" y="111532"/>
                    <a:pt x="106274" y="120110"/>
                  </a:cubicBezTo>
                  <a:lnTo>
                    <a:pt x="111258" y="135058"/>
                  </a:lnTo>
                  <a:cubicBezTo>
                    <a:pt x="121221" y="164947"/>
                    <a:pt x="132569" y="172141"/>
                    <a:pt x="154984" y="172141"/>
                  </a:cubicBezTo>
                  <a:lnTo>
                    <a:pt x="162179" y="172141"/>
                  </a:lnTo>
                  <a:lnTo>
                    <a:pt x="162179" y="204800"/>
                  </a:lnTo>
                  <a:lnTo>
                    <a:pt x="152215" y="204800"/>
                  </a:lnTo>
                  <a:cubicBezTo>
                    <a:pt x="117069" y="204800"/>
                    <a:pt x="93269" y="190683"/>
                    <a:pt x="79153" y="148063"/>
                  </a:cubicBezTo>
                  <a:lnTo>
                    <a:pt x="71127" y="123710"/>
                  </a:lnTo>
                  <a:lnTo>
                    <a:pt x="35426" y="123710"/>
                  </a:lnTo>
                  <a:lnTo>
                    <a:pt x="35426" y="204800"/>
                  </a:lnTo>
                  <a:lnTo>
                    <a:pt x="0" y="204800"/>
                  </a:lnTo>
                  <a:lnTo>
                    <a:pt x="0" y="0"/>
                  </a:lnTo>
                  <a:close/>
                  <a:moveTo>
                    <a:pt x="76385" y="32931"/>
                  </a:moveTo>
                  <a:lnTo>
                    <a:pt x="35426" y="32931"/>
                  </a:lnTo>
                  <a:lnTo>
                    <a:pt x="35426" y="90772"/>
                  </a:lnTo>
                  <a:lnTo>
                    <a:pt x="76385" y="90772"/>
                  </a:lnTo>
                  <a:cubicBezTo>
                    <a:pt x="102679" y="90772"/>
                    <a:pt x="116516" y="81088"/>
                    <a:pt x="116516" y="61715"/>
                  </a:cubicBezTo>
                  <a:cubicBezTo>
                    <a:pt x="116516" y="42620"/>
                    <a:pt x="102679" y="32931"/>
                    <a:pt x="76385" y="32931"/>
                  </a:cubicBezTo>
                  <a:close/>
                </a:path>
              </a:pathLst>
            </a:custGeom>
            <a:grpFill/>
            <a:ln w="180" cap="flat">
              <a:noFill/>
              <a:prstDash val="solid"/>
              <a:miter/>
            </a:ln>
          </p:spPr>
          <p:txBody>
            <a:bodyPr/>
            <a:lstStyle/>
            <a:p>
              <a:endParaRPr lang="fi-FI"/>
            </a:p>
          </p:txBody>
        </p:sp>
        <p:sp>
          <p:nvSpPr>
            <p:cNvPr id="6" name="Vapaamuotoinen: Muoto 9">
              <a:extLst>
                <a:ext uri="{FF2B5EF4-FFF2-40B4-BE49-F238E27FC236}">
                  <a16:creationId xmlns:a16="http://schemas.microsoft.com/office/drawing/2014/main" id="{C3FB6FB8-EC68-D3F2-D7D5-F5D2FAB4DDD4}"/>
                </a:ext>
              </a:extLst>
            </p:cNvPr>
            <p:cNvSpPr/>
            <p:nvPr/>
          </p:nvSpPr>
          <p:spPr>
            <a:xfrm>
              <a:off x="11110302" y="434413"/>
              <a:ext cx="141980" cy="155257"/>
            </a:xfrm>
            <a:custGeom>
              <a:avLst/>
              <a:gdLst>
                <a:gd name="csX0" fmla="*/ 50096 w 141980"/>
                <a:gd name="csY0" fmla="*/ 64485 h 155257"/>
                <a:gd name="csX1" fmla="*/ 90229 w 141980"/>
                <a:gd name="csY1" fmla="*/ 55906 h 155257"/>
                <a:gd name="csX2" fmla="*/ 64211 w 141980"/>
                <a:gd name="csY2" fmla="*/ 30722 h 155257"/>
                <a:gd name="csX3" fmla="*/ 20207 w 141980"/>
                <a:gd name="csY3" fmla="*/ 51754 h 155257"/>
                <a:gd name="csX4" fmla="*/ 0 w 141980"/>
                <a:gd name="csY4" fmla="*/ 29057 h 155257"/>
                <a:gd name="csX5" fmla="*/ 66148 w 141980"/>
                <a:gd name="csY5" fmla="*/ 0 h 155257"/>
                <a:gd name="csX6" fmla="*/ 123711 w 141980"/>
                <a:gd name="csY6" fmla="*/ 63101 h 155257"/>
                <a:gd name="csX7" fmla="*/ 123711 w 141980"/>
                <a:gd name="csY7" fmla="*/ 109874 h 155257"/>
                <a:gd name="csX8" fmla="*/ 133675 w 141980"/>
                <a:gd name="csY8" fmla="*/ 120110 h 155257"/>
                <a:gd name="csX9" fmla="*/ 141981 w 141980"/>
                <a:gd name="csY9" fmla="*/ 120110 h 155257"/>
                <a:gd name="csX10" fmla="*/ 141981 w 141980"/>
                <a:gd name="csY10" fmla="*/ 151384 h 155257"/>
                <a:gd name="csX11" fmla="*/ 125376 w 141980"/>
                <a:gd name="csY11" fmla="*/ 151384 h 155257"/>
                <a:gd name="csX12" fmla="*/ 94374 w 141980"/>
                <a:gd name="csY12" fmla="*/ 134779 h 155257"/>
                <a:gd name="csX13" fmla="*/ 47328 w 141980"/>
                <a:gd name="csY13" fmla="*/ 155257 h 155257"/>
                <a:gd name="csX14" fmla="*/ 0 w 141980"/>
                <a:gd name="csY14" fmla="*/ 111532 h 155257"/>
                <a:gd name="csX15" fmla="*/ 50096 w 141980"/>
                <a:gd name="csY15" fmla="*/ 64485 h 155257"/>
                <a:gd name="csX16" fmla="*/ 34875 w 141980"/>
                <a:gd name="csY16" fmla="*/ 109042 h 155257"/>
                <a:gd name="csX17" fmla="*/ 56459 w 141980"/>
                <a:gd name="csY17" fmla="*/ 126752 h 155257"/>
                <a:gd name="csX18" fmla="*/ 90229 w 141980"/>
                <a:gd name="csY18" fmla="*/ 92437 h 155257"/>
                <a:gd name="csX19" fmla="*/ 90229 w 141980"/>
                <a:gd name="csY19" fmla="*/ 80811 h 155257"/>
                <a:gd name="csX20" fmla="*/ 62275 w 141980"/>
                <a:gd name="csY20" fmla="*/ 86900 h 155257"/>
                <a:gd name="csX21" fmla="*/ 34875 w 141980"/>
                <a:gd name="csY21" fmla="*/ 109042 h 1552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41980" h="155257">
                  <a:moveTo>
                    <a:pt x="50096" y="64485"/>
                  </a:moveTo>
                  <a:lnTo>
                    <a:pt x="90229" y="55906"/>
                  </a:lnTo>
                  <a:cubicBezTo>
                    <a:pt x="88843" y="37636"/>
                    <a:pt x="78601" y="30722"/>
                    <a:pt x="64211" y="30722"/>
                  </a:cubicBezTo>
                  <a:cubicBezTo>
                    <a:pt x="47880" y="30722"/>
                    <a:pt x="34043" y="37084"/>
                    <a:pt x="20207" y="51754"/>
                  </a:cubicBezTo>
                  <a:lnTo>
                    <a:pt x="0" y="29057"/>
                  </a:lnTo>
                  <a:cubicBezTo>
                    <a:pt x="16054" y="11347"/>
                    <a:pt x="39580" y="0"/>
                    <a:pt x="66148" y="0"/>
                  </a:cubicBezTo>
                  <a:cubicBezTo>
                    <a:pt x="99079" y="0"/>
                    <a:pt x="123711" y="19375"/>
                    <a:pt x="123711" y="63101"/>
                  </a:cubicBezTo>
                  <a:lnTo>
                    <a:pt x="123711" y="109874"/>
                  </a:lnTo>
                  <a:cubicBezTo>
                    <a:pt x="123711" y="117902"/>
                    <a:pt x="126760" y="120110"/>
                    <a:pt x="133675" y="120110"/>
                  </a:cubicBezTo>
                  <a:lnTo>
                    <a:pt x="141981" y="120110"/>
                  </a:lnTo>
                  <a:lnTo>
                    <a:pt x="141981" y="151384"/>
                  </a:lnTo>
                  <a:lnTo>
                    <a:pt x="125376" y="151384"/>
                  </a:lnTo>
                  <a:cubicBezTo>
                    <a:pt x="109874" y="151384"/>
                    <a:pt x="99639" y="145022"/>
                    <a:pt x="94374" y="134779"/>
                  </a:cubicBezTo>
                  <a:cubicBezTo>
                    <a:pt x="82753" y="148615"/>
                    <a:pt x="64764" y="155257"/>
                    <a:pt x="47328" y="155257"/>
                  </a:cubicBezTo>
                  <a:cubicBezTo>
                    <a:pt x="19933" y="155257"/>
                    <a:pt x="0" y="137275"/>
                    <a:pt x="0" y="111532"/>
                  </a:cubicBezTo>
                  <a:cubicBezTo>
                    <a:pt x="0" y="85516"/>
                    <a:pt x="20207" y="70848"/>
                    <a:pt x="50096" y="64485"/>
                  </a:cubicBezTo>
                  <a:close/>
                  <a:moveTo>
                    <a:pt x="34875" y="109042"/>
                  </a:moveTo>
                  <a:cubicBezTo>
                    <a:pt x="34875" y="119837"/>
                    <a:pt x="42070" y="126752"/>
                    <a:pt x="56459" y="126752"/>
                  </a:cubicBezTo>
                  <a:cubicBezTo>
                    <a:pt x="75280" y="126752"/>
                    <a:pt x="90229" y="115965"/>
                    <a:pt x="90229" y="92437"/>
                  </a:cubicBezTo>
                  <a:lnTo>
                    <a:pt x="90229" y="80811"/>
                  </a:lnTo>
                  <a:lnTo>
                    <a:pt x="62275" y="86900"/>
                  </a:lnTo>
                  <a:cubicBezTo>
                    <a:pt x="42070" y="91332"/>
                    <a:pt x="34875" y="98800"/>
                    <a:pt x="34875" y="109042"/>
                  </a:cubicBezTo>
                  <a:close/>
                </a:path>
              </a:pathLst>
            </a:custGeom>
            <a:grpFill/>
            <a:ln w="180" cap="flat">
              <a:noFill/>
              <a:prstDash val="solid"/>
              <a:miter/>
            </a:ln>
          </p:spPr>
          <p:txBody>
            <a:bodyPr/>
            <a:lstStyle/>
            <a:p>
              <a:endParaRPr lang="fi-FI"/>
            </a:p>
          </p:txBody>
        </p:sp>
        <p:sp>
          <p:nvSpPr>
            <p:cNvPr id="8" name="Vapaamuotoinen: Muoto 10">
              <a:extLst>
                <a:ext uri="{FF2B5EF4-FFF2-40B4-BE49-F238E27FC236}">
                  <a16:creationId xmlns:a16="http://schemas.microsoft.com/office/drawing/2014/main" id="{D00C2768-DB5B-FD96-EE6B-FC12FF4540C0}"/>
                </a:ext>
              </a:extLst>
            </p:cNvPr>
            <p:cNvSpPr/>
            <p:nvPr/>
          </p:nvSpPr>
          <p:spPr>
            <a:xfrm>
              <a:off x="11268336" y="438285"/>
              <a:ext cx="126479" cy="151390"/>
            </a:xfrm>
            <a:custGeom>
              <a:avLst/>
              <a:gdLst>
                <a:gd name="csX0" fmla="*/ 0 w 126479"/>
                <a:gd name="csY0" fmla="*/ 78048 h 151390"/>
                <a:gd name="csX1" fmla="*/ 0 w 126479"/>
                <a:gd name="csY1" fmla="*/ 0 h 151390"/>
                <a:gd name="csX2" fmla="*/ 33763 w 126479"/>
                <a:gd name="csY2" fmla="*/ 0 h 151390"/>
                <a:gd name="csX3" fmla="*/ 33763 w 126479"/>
                <a:gd name="csY3" fmla="*/ 79985 h 151390"/>
                <a:gd name="csX4" fmla="*/ 63102 w 126479"/>
                <a:gd name="csY4" fmla="*/ 119837 h 151390"/>
                <a:gd name="csX5" fmla="*/ 92712 w 126479"/>
                <a:gd name="csY5" fmla="*/ 79985 h 151390"/>
                <a:gd name="csX6" fmla="*/ 92712 w 126479"/>
                <a:gd name="csY6" fmla="*/ 0 h 151390"/>
                <a:gd name="csX7" fmla="*/ 126479 w 126479"/>
                <a:gd name="csY7" fmla="*/ 0 h 151390"/>
                <a:gd name="csX8" fmla="*/ 126479 w 126479"/>
                <a:gd name="csY8" fmla="*/ 78048 h 151390"/>
                <a:gd name="csX9" fmla="*/ 63102 w 126479"/>
                <a:gd name="csY9" fmla="*/ 151391 h 151390"/>
                <a:gd name="csX10" fmla="*/ 0 w 126479"/>
                <a:gd name="csY10" fmla="*/ 78048 h 1513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26479" h="151390">
                  <a:moveTo>
                    <a:pt x="0" y="78048"/>
                  </a:moveTo>
                  <a:lnTo>
                    <a:pt x="0" y="0"/>
                  </a:lnTo>
                  <a:lnTo>
                    <a:pt x="33763" y="0"/>
                  </a:lnTo>
                  <a:lnTo>
                    <a:pt x="33763" y="79985"/>
                  </a:lnTo>
                  <a:cubicBezTo>
                    <a:pt x="33763" y="106553"/>
                    <a:pt x="44279" y="119837"/>
                    <a:pt x="63102" y="119837"/>
                  </a:cubicBezTo>
                  <a:cubicBezTo>
                    <a:pt x="82196" y="119837"/>
                    <a:pt x="92712" y="106553"/>
                    <a:pt x="92712" y="79985"/>
                  </a:cubicBezTo>
                  <a:lnTo>
                    <a:pt x="92712" y="0"/>
                  </a:lnTo>
                  <a:lnTo>
                    <a:pt x="126479" y="0"/>
                  </a:lnTo>
                  <a:lnTo>
                    <a:pt x="126479" y="78048"/>
                  </a:lnTo>
                  <a:cubicBezTo>
                    <a:pt x="126479" y="122886"/>
                    <a:pt x="103233" y="151391"/>
                    <a:pt x="63102" y="151391"/>
                  </a:cubicBezTo>
                  <a:cubicBezTo>
                    <a:pt x="22968" y="151391"/>
                    <a:pt x="0" y="122886"/>
                    <a:pt x="0" y="78048"/>
                  </a:cubicBezTo>
                  <a:close/>
                </a:path>
              </a:pathLst>
            </a:custGeom>
            <a:grpFill/>
            <a:ln w="180" cap="flat">
              <a:noFill/>
              <a:prstDash val="solid"/>
              <a:miter/>
            </a:ln>
          </p:spPr>
          <p:txBody>
            <a:bodyPr/>
            <a:lstStyle/>
            <a:p>
              <a:endParaRPr lang="fi-FI"/>
            </a:p>
          </p:txBody>
        </p:sp>
        <p:sp>
          <p:nvSpPr>
            <p:cNvPr id="14" name="Vapaamuotoinen: Muoto 11">
              <a:extLst>
                <a:ext uri="{FF2B5EF4-FFF2-40B4-BE49-F238E27FC236}">
                  <a16:creationId xmlns:a16="http://schemas.microsoft.com/office/drawing/2014/main" id="{EAE9C601-E4E9-CEEA-AEF5-F90352B2469A}"/>
                </a:ext>
              </a:extLst>
            </p:cNvPr>
            <p:cNvSpPr/>
            <p:nvPr/>
          </p:nvSpPr>
          <p:spPr>
            <a:xfrm>
              <a:off x="11424147" y="434415"/>
              <a:ext cx="223071" cy="151383"/>
            </a:xfrm>
            <a:custGeom>
              <a:avLst/>
              <a:gdLst>
                <a:gd name="csX0" fmla="*/ 94653 w 223071"/>
                <a:gd name="csY0" fmla="*/ 151384 h 151383"/>
                <a:gd name="csX1" fmla="*/ 94653 w 223071"/>
                <a:gd name="csY1" fmla="*/ 70015 h 151383"/>
                <a:gd name="csX2" fmla="*/ 64485 w 223071"/>
                <a:gd name="csY2" fmla="*/ 30994 h 151383"/>
                <a:gd name="csX3" fmla="*/ 33770 w 223071"/>
                <a:gd name="csY3" fmla="*/ 69462 h 151383"/>
                <a:gd name="csX4" fmla="*/ 33770 w 223071"/>
                <a:gd name="csY4" fmla="*/ 151384 h 151383"/>
                <a:gd name="csX5" fmla="*/ 0 w 223071"/>
                <a:gd name="csY5" fmla="*/ 151384 h 151383"/>
                <a:gd name="csX6" fmla="*/ 0 w 223071"/>
                <a:gd name="csY6" fmla="*/ 3874 h 151383"/>
                <a:gd name="csX7" fmla="*/ 33770 w 223071"/>
                <a:gd name="csY7" fmla="*/ 3874 h 151383"/>
                <a:gd name="csX8" fmla="*/ 33770 w 223071"/>
                <a:gd name="csY8" fmla="*/ 18263 h 151383"/>
                <a:gd name="csX9" fmla="*/ 74174 w 223071"/>
                <a:gd name="csY9" fmla="*/ 0 h 151383"/>
                <a:gd name="csX10" fmla="*/ 119566 w 223071"/>
                <a:gd name="csY10" fmla="*/ 27394 h 151383"/>
                <a:gd name="csX11" fmla="*/ 168270 w 223071"/>
                <a:gd name="csY11" fmla="*/ 0 h 151383"/>
                <a:gd name="csX12" fmla="*/ 223071 w 223071"/>
                <a:gd name="csY12" fmla="*/ 70015 h 151383"/>
                <a:gd name="csX13" fmla="*/ 223071 w 223071"/>
                <a:gd name="csY13" fmla="*/ 151384 h 151383"/>
                <a:gd name="csX14" fmla="*/ 189307 w 223071"/>
                <a:gd name="csY14" fmla="*/ 151384 h 151383"/>
                <a:gd name="csX15" fmla="*/ 189307 w 223071"/>
                <a:gd name="csY15" fmla="*/ 70015 h 151383"/>
                <a:gd name="csX16" fmla="*/ 159970 w 223071"/>
                <a:gd name="csY16" fmla="*/ 30994 h 151383"/>
                <a:gd name="csX17" fmla="*/ 128416 w 223071"/>
                <a:gd name="csY17" fmla="*/ 65309 h 151383"/>
                <a:gd name="csX18" fmla="*/ 128416 w 223071"/>
                <a:gd name="csY18" fmla="*/ 70015 h 151383"/>
                <a:gd name="csX19" fmla="*/ 128416 w 223071"/>
                <a:gd name="csY19" fmla="*/ 151384 h 151383"/>
                <a:gd name="csX20" fmla="*/ 94653 w 223071"/>
                <a:gd name="csY20" fmla="*/ 151384 h 1513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23071" h="151383">
                  <a:moveTo>
                    <a:pt x="94653" y="151384"/>
                  </a:moveTo>
                  <a:lnTo>
                    <a:pt x="94653" y="70015"/>
                  </a:lnTo>
                  <a:cubicBezTo>
                    <a:pt x="94653" y="40957"/>
                    <a:pt x="81922" y="30994"/>
                    <a:pt x="64485" y="30994"/>
                  </a:cubicBezTo>
                  <a:cubicBezTo>
                    <a:pt x="48711" y="30994"/>
                    <a:pt x="33770" y="40405"/>
                    <a:pt x="33770" y="69462"/>
                  </a:cubicBezTo>
                  <a:lnTo>
                    <a:pt x="33770" y="151384"/>
                  </a:lnTo>
                  <a:lnTo>
                    <a:pt x="0" y="151384"/>
                  </a:lnTo>
                  <a:lnTo>
                    <a:pt x="0" y="3874"/>
                  </a:lnTo>
                  <a:lnTo>
                    <a:pt x="33770" y="3874"/>
                  </a:lnTo>
                  <a:lnTo>
                    <a:pt x="33770" y="18263"/>
                  </a:lnTo>
                  <a:cubicBezTo>
                    <a:pt x="43732" y="7195"/>
                    <a:pt x="58122" y="0"/>
                    <a:pt x="74174" y="0"/>
                  </a:cubicBezTo>
                  <a:cubicBezTo>
                    <a:pt x="93548" y="0"/>
                    <a:pt x="110155" y="9131"/>
                    <a:pt x="119566" y="27394"/>
                  </a:cubicBezTo>
                  <a:cubicBezTo>
                    <a:pt x="130081" y="11347"/>
                    <a:pt x="147518" y="0"/>
                    <a:pt x="168270" y="0"/>
                  </a:cubicBezTo>
                  <a:cubicBezTo>
                    <a:pt x="200927" y="0"/>
                    <a:pt x="223071" y="22415"/>
                    <a:pt x="223071" y="70015"/>
                  </a:cubicBezTo>
                  <a:lnTo>
                    <a:pt x="223071" y="151384"/>
                  </a:lnTo>
                  <a:lnTo>
                    <a:pt x="189307" y="151384"/>
                  </a:lnTo>
                  <a:lnTo>
                    <a:pt x="189307" y="70015"/>
                  </a:lnTo>
                  <a:cubicBezTo>
                    <a:pt x="189307" y="41236"/>
                    <a:pt x="177959" y="30994"/>
                    <a:pt x="159970" y="30994"/>
                  </a:cubicBezTo>
                  <a:cubicBezTo>
                    <a:pt x="144470" y="30994"/>
                    <a:pt x="130081" y="40678"/>
                    <a:pt x="128416" y="65309"/>
                  </a:cubicBezTo>
                  <a:lnTo>
                    <a:pt x="128416" y="70015"/>
                  </a:lnTo>
                  <a:lnTo>
                    <a:pt x="128416" y="151384"/>
                  </a:lnTo>
                  <a:lnTo>
                    <a:pt x="94653" y="151384"/>
                  </a:lnTo>
                  <a:close/>
                </a:path>
              </a:pathLst>
            </a:custGeom>
            <a:grpFill/>
            <a:ln w="180" cap="flat">
              <a:noFill/>
              <a:prstDash val="solid"/>
              <a:miter/>
            </a:ln>
          </p:spPr>
          <p:txBody>
            <a:bodyPr/>
            <a:lstStyle/>
            <a:p>
              <a:endParaRPr lang="fi-FI"/>
            </a:p>
          </p:txBody>
        </p:sp>
        <p:sp>
          <p:nvSpPr>
            <p:cNvPr id="15" name="Vapaamuotoinen: Muoto 12">
              <a:extLst>
                <a:ext uri="{FF2B5EF4-FFF2-40B4-BE49-F238E27FC236}">
                  <a16:creationId xmlns:a16="http://schemas.microsoft.com/office/drawing/2014/main" id="{7589535D-115E-B221-955C-884CB9EFA588}"/>
                </a:ext>
              </a:extLst>
            </p:cNvPr>
            <p:cNvSpPr/>
            <p:nvPr/>
          </p:nvSpPr>
          <p:spPr>
            <a:xfrm>
              <a:off x="11669081" y="434413"/>
              <a:ext cx="141980" cy="155257"/>
            </a:xfrm>
            <a:custGeom>
              <a:avLst/>
              <a:gdLst>
                <a:gd name="csX0" fmla="*/ 50096 w 141980"/>
                <a:gd name="csY0" fmla="*/ 64485 h 155257"/>
                <a:gd name="csX1" fmla="*/ 90222 w 141980"/>
                <a:gd name="csY1" fmla="*/ 55906 h 155257"/>
                <a:gd name="csX2" fmla="*/ 64212 w 141980"/>
                <a:gd name="csY2" fmla="*/ 30722 h 155257"/>
                <a:gd name="csX3" fmla="*/ 20205 w 141980"/>
                <a:gd name="csY3" fmla="*/ 51754 h 155257"/>
                <a:gd name="csX4" fmla="*/ 0 w 141980"/>
                <a:gd name="csY4" fmla="*/ 29057 h 155257"/>
                <a:gd name="csX5" fmla="*/ 66148 w 141980"/>
                <a:gd name="csY5" fmla="*/ 0 h 155257"/>
                <a:gd name="csX6" fmla="*/ 123711 w 141980"/>
                <a:gd name="csY6" fmla="*/ 63101 h 155257"/>
                <a:gd name="csX7" fmla="*/ 123711 w 141980"/>
                <a:gd name="csY7" fmla="*/ 109874 h 155257"/>
                <a:gd name="csX8" fmla="*/ 133674 w 141980"/>
                <a:gd name="csY8" fmla="*/ 120110 h 155257"/>
                <a:gd name="csX9" fmla="*/ 141981 w 141980"/>
                <a:gd name="csY9" fmla="*/ 120110 h 155257"/>
                <a:gd name="csX10" fmla="*/ 141981 w 141980"/>
                <a:gd name="csY10" fmla="*/ 151384 h 155257"/>
                <a:gd name="csX11" fmla="*/ 125374 w 141980"/>
                <a:gd name="csY11" fmla="*/ 151384 h 155257"/>
                <a:gd name="csX12" fmla="*/ 94375 w 141980"/>
                <a:gd name="csY12" fmla="*/ 134779 h 155257"/>
                <a:gd name="csX13" fmla="*/ 47328 w 141980"/>
                <a:gd name="csY13" fmla="*/ 155257 h 155257"/>
                <a:gd name="csX14" fmla="*/ 0 w 141980"/>
                <a:gd name="csY14" fmla="*/ 111532 h 155257"/>
                <a:gd name="csX15" fmla="*/ 50096 w 141980"/>
                <a:gd name="csY15" fmla="*/ 64485 h 155257"/>
                <a:gd name="csX16" fmla="*/ 34875 w 141980"/>
                <a:gd name="csY16" fmla="*/ 109042 h 155257"/>
                <a:gd name="csX17" fmla="*/ 56457 w 141980"/>
                <a:gd name="csY17" fmla="*/ 126752 h 155257"/>
                <a:gd name="csX18" fmla="*/ 90222 w 141980"/>
                <a:gd name="csY18" fmla="*/ 92437 h 155257"/>
                <a:gd name="csX19" fmla="*/ 90222 w 141980"/>
                <a:gd name="csY19" fmla="*/ 80811 h 155257"/>
                <a:gd name="csX20" fmla="*/ 62275 w 141980"/>
                <a:gd name="csY20" fmla="*/ 86900 h 155257"/>
                <a:gd name="csX21" fmla="*/ 34875 w 141980"/>
                <a:gd name="csY21" fmla="*/ 109042 h 1552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41980" h="155257">
                  <a:moveTo>
                    <a:pt x="50096" y="64485"/>
                  </a:moveTo>
                  <a:lnTo>
                    <a:pt x="90222" y="55906"/>
                  </a:lnTo>
                  <a:cubicBezTo>
                    <a:pt x="88843" y="37636"/>
                    <a:pt x="78601" y="30722"/>
                    <a:pt x="64212" y="30722"/>
                  </a:cubicBezTo>
                  <a:cubicBezTo>
                    <a:pt x="47878" y="30722"/>
                    <a:pt x="34042" y="37084"/>
                    <a:pt x="20205" y="51754"/>
                  </a:cubicBezTo>
                  <a:lnTo>
                    <a:pt x="0" y="29057"/>
                  </a:lnTo>
                  <a:cubicBezTo>
                    <a:pt x="16052" y="11347"/>
                    <a:pt x="39581" y="0"/>
                    <a:pt x="66148" y="0"/>
                  </a:cubicBezTo>
                  <a:cubicBezTo>
                    <a:pt x="99080" y="0"/>
                    <a:pt x="123711" y="19375"/>
                    <a:pt x="123711" y="63101"/>
                  </a:cubicBezTo>
                  <a:lnTo>
                    <a:pt x="123711" y="109874"/>
                  </a:lnTo>
                  <a:cubicBezTo>
                    <a:pt x="123711" y="117902"/>
                    <a:pt x="126759" y="120110"/>
                    <a:pt x="133674" y="120110"/>
                  </a:cubicBezTo>
                  <a:lnTo>
                    <a:pt x="141981" y="120110"/>
                  </a:lnTo>
                  <a:lnTo>
                    <a:pt x="141981" y="151384"/>
                  </a:lnTo>
                  <a:lnTo>
                    <a:pt x="125374" y="151384"/>
                  </a:lnTo>
                  <a:cubicBezTo>
                    <a:pt x="109874" y="151384"/>
                    <a:pt x="99633" y="145022"/>
                    <a:pt x="94375" y="134779"/>
                  </a:cubicBezTo>
                  <a:cubicBezTo>
                    <a:pt x="82753" y="148615"/>
                    <a:pt x="64764" y="155257"/>
                    <a:pt x="47328" y="155257"/>
                  </a:cubicBezTo>
                  <a:cubicBezTo>
                    <a:pt x="19926" y="155257"/>
                    <a:pt x="0" y="137275"/>
                    <a:pt x="0" y="111532"/>
                  </a:cubicBezTo>
                  <a:cubicBezTo>
                    <a:pt x="0" y="85516"/>
                    <a:pt x="20205" y="70848"/>
                    <a:pt x="50096" y="64485"/>
                  </a:cubicBezTo>
                  <a:close/>
                  <a:moveTo>
                    <a:pt x="34875" y="109042"/>
                  </a:moveTo>
                  <a:cubicBezTo>
                    <a:pt x="34875" y="119837"/>
                    <a:pt x="42070" y="126752"/>
                    <a:pt x="56457" y="126752"/>
                  </a:cubicBezTo>
                  <a:cubicBezTo>
                    <a:pt x="75280" y="126752"/>
                    <a:pt x="90222" y="115965"/>
                    <a:pt x="90222" y="92437"/>
                  </a:cubicBezTo>
                  <a:lnTo>
                    <a:pt x="90222" y="80811"/>
                  </a:lnTo>
                  <a:lnTo>
                    <a:pt x="62275" y="86900"/>
                  </a:lnTo>
                  <a:cubicBezTo>
                    <a:pt x="42070" y="91332"/>
                    <a:pt x="34875" y="98800"/>
                    <a:pt x="34875" y="109042"/>
                  </a:cubicBezTo>
                  <a:close/>
                </a:path>
              </a:pathLst>
            </a:custGeom>
            <a:grpFill/>
            <a:ln w="180" cap="flat">
              <a:noFill/>
              <a:prstDash val="solid"/>
              <a:miter/>
            </a:ln>
          </p:spPr>
          <p:txBody>
            <a:bodyPr/>
            <a:lstStyle/>
            <a:p>
              <a:endParaRPr lang="fi-FI"/>
            </a:p>
          </p:txBody>
        </p:sp>
      </p:grpSp>
    </p:spTree>
    <p:extLst>
      <p:ext uri="{BB962C8B-B14F-4D97-AF65-F5344CB8AC3E}">
        <p14:creationId xmlns:p14="http://schemas.microsoft.com/office/powerpoint/2010/main" val="27793737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Lainaus">
    <p:bg>
      <p:bgPr>
        <a:solidFill>
          <a:schemeClr val="accent5"/>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C04F43F-CC9F-ADCB-96D8-D7EE417416FD}"/>
              </a:ext>
            </a:extLst>
          </p:cNvPr>
          <p:cNvSpPr>
            <a:spLocks noGrp="1"/>
          </p:cNvSpPr>
          <p:nvPr>
            <p:ph type="title" hasCustomPrompt="1"/>
          </p:nvPr>
        </p:nvSpPr>
        <p:spPr>
          <a:xfrm>
            <a:off x="1852296" y="1516727"/>
            <a:ext cx="6834504" cy="4355155"/>
          </a:xfrm>
        </p:spPr>
        <p:txBody>
          <a:bodyPr/>
          <a:lstStyle>
            <a:lvl1pPr>
              <a:lnSpc>
                <a:spcPct val="100000"/>
              </a:lnSpc>
              <a:defRPr sz="2500" b="0"/>
            </a:lvl1pPr>
          </a:lstStyle>
          <a:p>
            <a:r>
              <a:rPr lang="fi-FI" noProof="0" dirty="0"/>
              <a:t>Lisää otsikko tähän</a:t>
            </a:r>
            <a:endParaRPr lang="fi-FI" dirty="0"/>
          </a:p>
        </p:txBody>
      </p:sp>
      <p:sp>
        <p:nvSpPr>
          <p:cNvPr id="11" name="Alatunnisteen paikkamerkki 10">
            <a:extLst>
              <a:ext uri="{FF2B5EF4-FFF2-40B4-BE49-F238E27FC236}">
                <a16:creationId xmlns:a16="http://schemas.microsoft.com/office/drawing/2014/main" id="{E6FEC13A-723D-FC20-0563-3A4BD8AE1878}"/>
              </a:ext>
            </a:extLst>
          </p:cNvPr>
          <p:cNvSpPr>
            <a:spLocks noGrp="1"/>
          </p:cNvSpPr>
          <p:nvPr>
            <p:ph type="ftr" sz="quarter" idx="16"/>
          </p:nvPr>
        </p:nvSpPr>
        <p:spPr/>
        <p:txBody>
          <a:bodyPr/>
          <a:lstStyle/>
          <a:p>
            <a:pPr algn="l"/>
            <a:endParaRPr lang="fi-FI" dirty="0"/>
          </a:p>
        </p:txBody>
      </p:sp>
      <p:sp>
        <p:nvSpPr>
          <p:cNvPr id="12" name="Dian numeron paikkamerkki 11">
            <a:extLst>
              <a:ext uri="{FF2B5EF4-FFF2-40B4-BE49-F238E27FC236}">
                <a16:creationId xmlns:a16="http://schemas.microsoft.com/office/drawing/2014/main" id="{E693F189-FDD7-26C3-5FC9-7B10EA3C3BD3}"/>
              </a:ext>
            </a:extLst>
          </p:cNvPr>
          <p:cNvSpPr>
            <a:spLocks noGrp="1"/>
          </p:cNvSpPr>
          <p:nvPr>
            <p:ph type="sldNum" sz="quarter" idx="17"/>
          </p:nvPr>
        </p:nvSpPr>
        <p:spPr/>
        <p:txBody>
          <a:bodyPr/>
          <a:lstStyle/>
          <a:p>
            <a:fld id="{9F89CF4B-6BB2-4C8F-83F6-6A8F61ACBFF0}" type="slidenum">
              <a:rPr lang="fi-FI" smtClean="0"/>
              <a:pPr/>
              <a:t>‹#›</a:t>
            </a:fld>
            <a:endParaRPr lang="fi-FI" dirty="0"/>
          </a:p>
        </p:txBody>
      </p:sp>
      <p:sp>
        <p:nvSpPr>
          <p:cNvPr id="3" name="object 8">
            <a:extLst>
              <a:ext uri="{FF2B5EF4-FFF2-40B4-BE49-F238E27FC236}">
                <a16:creationId xmlns:a16="http://schemas.microsoft.com/office/drawing/2014/main" id="{93D910ED-D8EB-8A96-A016-69EAE120EDC8}"/>
              </a:ext>
              <a:ext uri="{C183D7F6-B498-43B3-948B-1728B52AA6E4}">
                <adec:decorative xmlns:adec="http://schemas.microsoft.com/office/drawing/2017/decorative" val="1"/>
              </a:ext>
            </a:extLst>
          </p:cNvPr>
          <p:cNvSpPr/>
          <p:nvPr userDrawn="1"/>
        </p:nvSpPr>
        <p:spPr>
          <a:xfrm>
            <a:off x="788570" y="1579483"/>
            <a:ext cx="816337" cy="590304"/>
          </a:xfrm>
          <a:custGeom>
            <a:avLst/>
            <a:gdLst/>
            <a:ahLst/>
            <a:cxnLst/>
            <a:rect l="l" t="t" r="r" b="b"/>
            <a:pathLst>
              <a:path w="1346200" h="973454">
                <a:moveTo>
                  <a:pt x="313226" y="0"/>
                </a:moveTo>
                <a:lnTo>
                  <a:pt x="258243" y="3609"/>
                </a:lnTo>
                <a:lnTo>
                  <a:pt x="207624" y="14110"/>
                </a:lnTo>
                <a:lnTo>
                  <a:pt x="161703" y="31009"/>
                </a:lnTo>
                <a:lnTo>
                  <a:pt x="120816" y="53815"/>
                </a:lnTo>
                <a:lnTo>
                  <a:pt x="85298" y="82036"/>
                </a:lnTo>
                <a:lnTo>
                  <a:pt x="55485" y="115179"/>
                </a:lnTo>
                <a:lnTo>
                  <a:pt x="31714" y="152753"/>
                </a:lnTo>
                <a:lnTo>
                  <a:pt x="14318" y="194264"/>
                </a:lnTo>
                <a:lnTo>
                  <a:pt x="3635" y="239221"/>
                </a:lnTo>
                <a:lnTo>
                  <a:pt x="0" y="287132"/>
                </a:lnTo>
                <a:lnTo>
                  <a:pt x="4427" y="339662"/>
                </a:lnTo>
                <a:lnTo>
                  <a:pt x="17245" y="387867"/>
                </a:lnTo>
                <a:lnTo>
                  <a:pt x="37754" y="431267"/>
                </a:lnTo>
                <a:lnTo>
                  <a:pt x="65254" y="469379"/>
                </a:lnTo>
                <a:lnTo>
                  <a:pt x="99047" y="501724"/>
                </a:lnTo>
                <a:lnTo>
                  <a:pt x="138432" y="527820"/>
                </a:lnTo>
                <a:lnTo>
                  <a:pt x="182712" y="547187"/>
                </a:lnTo>
                <a:lnTo>
                  <a:pt x="231186" y="559344"/>
                </a:lnTo>
                <a:lnTo>
                  <a:pt x="217642" y="597230"/>
                </a:lnTo>
                <a:lnTo>
                  <a:pt x="201827" y="636497"/>
                </a:lnTo>
                <a:lnTo>
                  <a:pt x="183679" y="677424"/>
                </a:lnTo>
                <a:lnTo>
                  <a:pt x="163137" y="720284"/>
                </a:lnTo>
                <a:lnTo>
                  <a:pt x="140140" y="765354"/>
                </a:lnTo>
                <a:lnTo>
                  <a:pt x="114625" y="812911"/>
                </a:lnTo>
                <a:lnTo>
                  <a:pt x="86532" y="863229"/>
                </a:lnTo>
                <a:lnTo>
                  <a:pt x="55799" y="916586"/>
                </a:lnTo>
                <a:lnTo>
                  <a:pt x="22365" y="973258"/>
                </a:lnTo>
                <a:lnTo>
                  <a:pt x="413903" y="973258"/>
                </a:lnTo>
                <a:lnTo>
                  <a:pt x="440402" y="924700"/>
                </a:lnTo>
                <a:lnTo>
                  <a:pt x="466360" y="875521"/>
                </a:lnTo>
                <a:lnTo>
                  <a:pt x="491504" y="825894"/>
                </a:lnTo>
                <a:lnTo>
                  <a:pt x="515559" y="775991"/>
                </a:lnTo>
                <a:lnTo>
                  <a:pt x="538249" y="725987"/>
                </a:lnTo>
                <a:lnTo>
                  <a:pt x="559299" y="676054"/>
                </a:lnTo>
                <a:lnTo>
                  <a:pt x="578435" y="626365"/>
                </a:lnTo>
                <a:lnTo>
                  <a:pt x="595381" y="577094"/>
                </a:lnTo>
                <a:lnTo>
                  <a:pt x="609863" y="528413"/>
                </a:lnTo>
                <a:lnTo>
                  <a:pt x="621605" y="480496"/>
                </a:lnTo>
                <a:lnTo>
                  <a:pt x="630333" y="433515"/>
                </a:lnTo>
                <a:lnTo>
                  <a:pt x="635771" y="387645"/>
                </a:lnTo>
                <a:lnTo>
                  <a:pt x="637645" y="343057"/>
                </a:lnTo>
                <a:lnTo>
                  <a:pt x="634751" y="293226"/>
                </a:lnTo>
                <a:lnTo>
                  <a:pt x="626303" y="246436"/>
                </a:lnTo>
                <a:lnTo>
                  <a:pt x="612649" y="202935"/>
                </a:lnTo>
                <a:lnTo>
                  <a:pt x="594140" y="162968"/>
                </a:lnTo>
                <a:lnTo>
                  <a:pt x="571125" y="126782"/>
                </a:lnTo>
                <a:lnTo>
                  <a:pt x="543954" y="94622"/>
                </a:lnTo>
                <a:lnTo>
                  <a:pt x="512976" y="66735"/>
                </a:lnTo>
                <a:lnTo>
                  <a:pt x="478542" y="43366"/>
                </a:lnTo>
                <a:lnTo>
                  <a:pt x="441000" y="24762"/>
                </a:lnTo>
                <a:lnTo>
                  <a:pt x="400700" y="11169"/>
                </a:lnTo>
                <a:lnTo>
                  <a:pt x="357992" y="2833"/>
                </a:lnTo>
                <a:lnTo>
                  <a:pt x="313226" y="0"/>
                </a:lnTo>
                <a:close/>
              </a:path>
              <a:path w="1346200" h="973454">
                <a:moveTo>
                  <a:pt x="1021728" y="0"/>
                </a:moveTo>
                <a:lnTo>
                  <a:pt x="966743" y="3609"/>
                </a:lnTo>
                <a:lnTo>
                  <a:pt x="916121" y="14110"/>
                </a:lnTo>
                <a:lnTo>
                  <a:pt x="870198" y="31009"/>
                </a:lnTo>
                <a:lnTo>
                  <a:pt x="829309" y="53815"/>
                </a:lnTo>
                <a:lnTo>
                  <a:pt x="793791" y="82036"/>
                </a:lnTo>
                <a:lnTo>
                  <a:pt x="763978" y="115179"/>
                </a:lnTo>
                <a:lnTo>
                  <a:pt x="740206" y="152753"/>
                </a:lnTo>
                <a:lnTo>
                  <a:pt x="722810" y="194264"/>
                </a:lnTo>
                <a:lnTo>
                  <a:pt x="712127" y="239221"/>
                </a:lnTo>
                <a:lnTo>
                  <a:pt x="708491" y="287132"/>
                </a:lnTo>
                <a:lnTo>
                  <a:pt x="712919" y="339662"/>
                </a:lnTo>
                <a:lnTo>
                  <a:pt x="725737" y="387867"/>
                </a:lnTo>
                <a:lnTo>
                  <a:pt x="746246" y="431267"/>
                </a:lnTo>
                <a:lnTo>
                  <a:pt x="773747" y="469379"/>
                </a:lnTo>
                <a:lnTo>
                  <a:pt x="807541" y="501724"/>
                </a:lnTo>
                <a:lnTo>
                  <a:pt x="846928" y="527820"/>
                </a:lnTo>
                <a:lnTo>
                  <a:pt x="891210" y="547187"/>
                </a:lnTo>
                <a:lnTo>
                  <a:pt x="939688" y="559344"/>
                </a:lnTo>
                <a:lnTo>
                  <a:pt x="926144" y="597230"/>
                </a:lnTo>
                <a:lnTo>
                  <a:pt x="910328" y="636497"/>
                </a:lnTo>
                <a:lnTo>
                  <a:pt x="892179" y="677424"/>
                </a:lnTo>
                <a:lnTo>
                  <a:pt x="871636" y="720284"/>
                </a:lnTo>
                <a:lnTo>
                  <a:pt x="848637" y="765354"/>
                </a:lnTo>
                <a:lnTo>
                  <a:pt x="823122" y="812911"/>
                </a:lnTo>
                <a:lnTo>
                  <a:pt x="795030" y="863229"/>
                </a:lnTo>
                <a:lnTo>
                  <a:pt x="764299" y="916586"/>
                </a:lnTo>
                <a:lnTo>
                  <a:pt x="730867" y="973258"/>
                </a:lnTo>
                <a:lnTo>
                  <a:pt x="1122405" y="973258"/>
                </a:lnTo>
                <a:lnTo>
                  <a:pt x="1148904" y="924700"/>
                </a:lnTo>
                <a:lnTo>
                  <a:pt x="1174862" y="875521"/>
                </a:lnTo>
                <a:lnTo>
                  <a:pt x="1200006" y="825894"/>
                </a:lnTo>
                <a:lnTo>
                  <a:pt x="1224061" y="775991"/>
                </a:lnTo>
                <a:lnTo>
                  <a:pt x="1246751" y="725987"/>
                </a:lnTo>
                <a:lnTo>
                  <a:pt x="1267801" y="676054"/>
                </a:lnTo>
                <a:lnTo>
                  <a:pt x="1286937" y="626365"/>
                </a:lnTo>
                <a:lnTo>
                  <a:pt x="1303883" y="577094"/>
                </a:lnTo>
                <a:lnTo>
                  <a:pt x="1318365" y="528413"/>
                </a:lnTo>
                <a:lnTo>
                  <a:pt x="1330107" y="480496"/>
                </a:lnTo>
                <a:lnTo>
                  <a:pt x="1338835" y="433515"/>
                </a:lnTo>
                <a:lnTo>
                  <a:pt x="1344273" y="387645"/>
                </a:lnTo>
                <a:lnTo>
                  <a:pt x="1346147" y="343057"/>
                </a:lnTo>
                <a:lnTo>
                  <a:pt x="1343253" y="293226"/>
                </a:lnTo>
                <a:lnTo>
                  <a:pt x="1334805" y="246436"/>
                </a:lnTo>
                <a:lnTo>
                  <a:pt x="1321151" y="202935"/>
                </a:lnTo>
                <a:lnTo>
                  <a:pt x="1302642" y="162968"/>
                </a:lnTo>
                <a:lnTo>
                  <a:pt x="1279627" y="126782"/>
                </a:lnTo>
                <a:lnTo>
                  <a:pt x="1252456" y="94622"/>
                </a:lnTo>
                <a:lnTo>
                  <a:pt x="1221478" y="66735"/>
                </a:lnTo>
                <a:lnTo>
                  <a:pt x="1187044" y="43366"/>
                </a:lnTo>
                <a:lnTo>
                  <a:pt x="1149502" y="24762"/>
                </a:lnTo>
                <a:lnTo>
                  <a:pt x="1109202" y="11169"/>
                </a:lnTo>
                <a:lnTo>
                  <a:pt x="1066494" y="2833"/>
                </a:lnTo>
                <a:lnTo>
                  <a:pt x="1021728" y="0"/>
                </a:lnTo>
                <a:close/>
              </a:path>
            </a:pathLst>
          </a:custGeom>
          <a:solidFill>
            <a:srgbClr val="0F1E4C"/>
          </a:solidFill>
        </p:spPr>
        <p:txBody>
          <a:bodyPr wrap="square" lIns="0" tIns="0" rIns="0" bIns="0" rtlCol="0"/>
          <a:lstStyle/>
          <a:p>
            <a:pPr algn="l" rtl="0"/>
            <a:endParaRPr/>
          </a:p>
        </p:txBody>
      </p:sp>
    </p:spTree>
    <p:extLst>
      <p:ext uri="{BB962C8B-B14F-4D97-AF65-F5344CB8AC3E}">
        <p14:creationId xmlns:p14="http://schemas.microsoft.com/office/powerpoint/2010/main" val="31001008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Otsikko, ingressi j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C04F43F-CC9F-ADCB-96D8-D7EE417416FD}"/>
              </a:ext>
            </a:extLst>
          </p:cNvPr>
          <p:cNvSpPr>
            <a:spLocks noGrp="1"/>
          </p:cNvSpPr>
          <p:nvPr>
            <p:ph type="title" hasCustomPrompt="1"/>
          </p:nvPr>
        </p:nvSpPr>
        <p:spPr/>
        <p:txBody>
          <a:bodyPr/>
          <a:lstStyle/>
          <a:p>
            <a:r>
              <a:rPr lang="fi-FI" noProof="0" dirty="0"/>
              <a:t>Lisää otsikko tähän</a:t>
            </a:r>
            <a:endParaRPr lang="fi-FI" dirty="0"/>
          </a:p>
        </p:txBody>
      </p:sp>
      <p:sp>
        <p:nvSpPr>
          <p:cNvPr id="8" name="Tekstin paikkamerkki 6">
            <a:extLst>
              <a:ext uri="{FF2B5EF4-FFF2-40B4-BE49-F238E27FC236}">
                <a16:creationId xmlns:a16="http://schemas.microsoft.com/office/drawing/2014/main" id="{F6118060-FA98-7746-DAD0-355BC723069E}"/>
              </a:ext>
            </a:extLst>
          </p:cNvPr>
          <p:cNvSpPr>
            <a:spLocks noGrp="1"/>
          </p:cNvSpPr>
          <p:nvPr>
            <p:ph type="body" sz="quarter" idx="14" hasCustomPrompt="1"/>
          </p:nvPr>
        </p:nvSpPr>
        <p:spPr>
          <a:xfrm>
            <a:off x="785812" y="1516538"/>
            <a:ext cx="7836979" cy="1284732"/>
          </a:xfrm>
        </p:spPr>
        <p:txBody>
          <a:bodyPr/>
          <a:lstStyle>
            <a:lvl1pPr marL="0" indent="0">
              <a:lnSpc>
                <a:spcPct val="100000"/>
              </a:lnSpc>
              <a:buNone/>
              <a:defRPr sz="2000">
                <a:solidFill>
                  <a:schemeClr val="tx2"/>
                </a:solidFill>
              </a:defRPr>
            </a:lvl1pPr>
            <a:lvl2pPr>
              <a:buNone/>
              <a:defRPr/>
            </a:lvl2pPr>
          </a:lstStyle>
          <a:p>
            <a:pPr lvl="0"/>
            <a:r>
              <a:rPr lang="fi-FI" noProof="0" dirty="0"/>
              <a:t>Lisää </a:t>
            </a:r>
            <a:r>
              <a:rPr lang="fi-FI" noProof="0" dirty="0" err="1"/>
              <a:t>inressi</a:t>
            </a:r>
            <a:r>
              <a:rPr lang="fi-FI" noProof="0" dirty="0"/>
              <a:t> tason tekstiä tähän</a:t>
            </a:r>
          </a:p>
        </p:txBody>
      </p:sp>
      <p:sp>
        <p:nvSpPr>
          <p:cNvPr id="5" name="Tekstin paikkamerkki 2">
            <a:extLst>
              <a:ext uri="{FF2B5EF4-FFF2-40B4-BE49-F238E27FC236}">
                <a16:creationId xmlns:a16="http://schemas.microsoft.com/office/drawing/2014/main" id="{7C4F105F-2156-99A3-26DF-AE8BA57DF1AA}"/>
              </a:ext>
            </a:extLst>
          </p:cNvPr>
          <p:cNvSpPr>
            <a:spLocks noGrp="1"/>
          </p:cNvSpPr>
          <p:nvPr>
            <p:ph type="body" idx="18" hasCustomPrompt="1"/>
          </p:nvPr>
        </p:nvSpPr>
        <p:spPr>
          <a:xfrm>
            <a:off x="784226" y="3251612"/>
            <a:ext cx="5190106" cy="333756"/>
          </a:xfrm>
        </p:spPr>
        <p:txBody>
          <a:bodyPr anchor="t" anchorCtr="0"/>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Lisää tekstiä tähän</a:t>
            </a:r>
          </a:p>
        </p:txBody>
      </p:sp>
      <p:sp>
        <p:nvSpPr>
          <p:cNvPr id="7" name="Tekstin paikkamerkki 6">
            <a:extLst>
              <a:ext uri="{FF2B5EF4-FFF2-40B4-BE49-F238E27FC236}">
                <a16:creationId xmlns:a16="http://schemas.microsoft.com/office/drawing/2014/main" id="{FEBCF020-F821-9288-D5F5-193129370C86}"/>
              </a:ext>
            </a:extLst>
          </p:cNvPr>
          <p:cNvSpPr>
            <a:spLocks noGrp="1"/>
          </p:cNvSpPr>
          <p:nvPr>
            <p:ph type="body" sz="quarter" idx="13" hasCustomPrompt="1"/>
          </p:nvPr>
        </p:nvSpPr>
        <p:spPr>
          <a:xfrm>
            <a:off x="785812" y="3564349"/>
            <a:ext cx="7836979" cy="756198"/>
          </a:xfrm>
        </p:spPr>
        <p:txBody>
          <a:bodyPr/>
          <a:lstStyle/>
          <a:p>
            <a:pPr lvl="0"/>
            <a:r>
              <a:rPr lang="fi-FI" noProof="0" dirty="0"/>
              <a:t>Lisää ensimmäisen tason tekstiä tähän</a:t>
            </a:r>
          </a:p>
          <a:p>
            <a:pPr lvl="1"/>
            <a:r>
              <a:rPr lang="fi-FI" dirty="0"/>
              <a:t>toinen taso</a:t>
            </a:r>
          </a:p>
          <a:p>
            <a:pPr lvl="2"/>
            <a:r>
              <a:rPr lang="fi-FI" dirty="0"/>
              <a:t>kolmas taso</a:t>
            </a:r>
          </a:p>
          <a:p>
            <a:pPr lvl="3"/>
            <a:r>
              <a:rPr lang="fi-FI" dirty="0"/>
              <a:t>neljäs taso</a:t>
            </a:r>
          </a:p>
          <a:p>
            <a:pPr lvl="4"/>
            <a:r>
              <a:rPr lang="fi-FI" dirty="0"/>
              <a:t>viides taso</a:t>
            </a:r>
          </a:p>
        </p:txBody>
      </p:sp>
      <p:sp>
        <p:nvSpPr>
          <p:cNvPr id="9" name="Tekstin paikkamerkki 2">
            <a:extLst>
              <a:ext uri="{FF2B5EF4-FFF2-40B4-BE49-F238E27FC236}">
                <a16:creationId xmlns:a16="http://schemas.microsoft.com/office/drawing/2014/main" id="{8CB99337-2425-0815-30FB-802A7E80DF9C}"/>
              </a:ext>
            </a:extLst>
          </p:cNvPr>
          <p:cNvSpPr>
            <a:spLocks noGrp="1"/>
          </p:cNvSpPr>
          <p:nvPr>
            <p:ph type="body" idx="20" hasCustomPrompt="1"/>
          </p:nvPr>
        </p:nvSpPr>
        <p:spPr>
          <a:xfrm>
            <a:off x="784226" y="4523362"/>
            <a:ext cx="5190106" cy="333756"/>
          </a:xfrm>
        </p:spPr>
        <p:txBody>
          <a:bodyPr anchor="t" anchorCtr="0"/>
          <a:lstStyle>
            <a:lvl1pPr marL="0" indent="0">
              <a:buNone/>
              <a:defRPr sz="17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Lisää tekstiä tähän</a:t>
            </a:r>
          </a:p>
        </p:txBody>
      </p:sp>
      <p:sp>
        <p:nvSpPr>
          <p:cNvPr id="6" name="Tekstin paikkamerkki 6">
            <a:extLst>
              <a:ext uri="{FF2B5EF4-FFF2-40B4-BE49-F238E27FC236}">
                <a16:creationId xmlns:a16="http://schemas.microsoft.com/office/drawing/2014/main" id="{F7FDB0E7-4F15-71C1-E240-9C69CFDFB41F}"/>
              </a:ext>
            </a:extLst>
          </p:cNvPr>
          <p:cNvSpPr>
            <a:spLocks noGrp="1"/>
          </p:cNvSpPr>
          <p:nvPr>
            <p:ph type="body" sz="quarter" idx="19" hasCustomPrompt="1"/>
          </p:nvPr>
        </p:nvSpPr>
        <p:spPr>
          <a:xfrm>
            <a:off x="785812" y="4804569"/>
            <a:ext cx="7836979" cy="756198"/>
          </a:xfrm>
        </p:spPr>
        <p:txBody>
          <a:bodyPr/>
          <a:lstStyle/>
          <a:p>
            <a:pPr lvl="0"/>
            <a:r>
              <a:rPr lang="fi-FI" noProof="0" dirty="0"/>
              <a:t>Lisää ensimmäisen tason tekstiä tähän</a:t>
            </a:r>
          </a:p>
          <a:p>
            <a:pPr lvl="1"/>
            <a:r>
              <a:rPr lang="fi-FI" dirty="0"/>
              <a:t>toinen taso</a:t>
            </a:r>
          </a:p>
          <a:p>
            <a:pPr lvl="2"/>
            <a:r>
              <a:rPr lang="fi-FI" dirty="0"/>
              <a:t>kolmas taso</a:t>
            </a:r>
          </a:p>
          <a:p>
            <a:pPr lvl="3"/>
            <a:r>
              <a:rPr lang="fi-FI" dirty="0"/>
              <a:t>neljäs taso</a:t>
            </a:r>
          </a:p>
          <a:p>
            <a:pPr lvl="4"/>
            <a:r>
              <a:rPr lang="fi-FI" dirty="0"/>
              <a:t>viides taso</a:t>
            </a:r>
          </a:p>
        </p:txBody>
      </p:sp>
      <p:sp>
        <p:nvSpPr>
          <p:cNvPr id="12" name="Dian numeron paikkamerkki 11">
            <a:extLst>
              <a:ext uri="{FF2B5EF4-FFF2-40B4-BE49-F238E27FC236}">
                <a16:creationId xmlns:a16="http://schemas.microsoft.com/office/drawing/2014/main" id="{E693F189-FDD7-26C3-5FC9-7B10EA3C3BD3}"/>
              </a:ext>
            </a:extLst>
          </p:cNvPr>
          <p:cNvSpPr>
            <a:spLocks noGrp="1"/>
          </p:cNvSpPr>
          <p:nvPr>
            <p:ph type="sldNum" sz="quarter" idx="17"/>
          </p:nvPr>
        </p:nvSpPr>
        <p:spPr/>
        <p:txBody>
          <a:bodyPr/>
          <a:lstStyle/>
          <a:p>
            <a:fld id="{9F89CF4B-6BB2-4C8F-83F6-6A8F61ACBFF0}" type="slidenum">
              <a:rPr lang="fi-FI" smtClean="0"/>
              <a:pPr/>
              <a:t>‹#›</a:t>
            </a:fld>
            <a:endParaRPr lang="fi-FI" dirty="0"/>
          </a:p>
        </p:txBody>
      </p:sp>
    </p:spTree>
    <p:extLst>
      <p:ext uri="{BB962C8B-B14F-4D97-AF65-F5344CB8AC3E}">
        <p14:creationId xmlns:p14="http://schemas.microsoft.com/office/powerpoint/2010/main" val="4732665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C04F43F-CC9F-ADCB-96D8-D7EE417416FD}"/>
              </a:ext>
            </a:extLst>
          </p:cNvPr>
          <p:cNvSpPr>
            <a:spLocks noGrp="1"/>
          </p:cNvSpPr>
          <p:nvPr>
            <p:ph type="title" hasCustomPrompt="1"/>
          </p:nvPr>
        </p:nvSpPr>
        <p:spPr/>
        <p:txBody>
          <a:bodyPr/>
          <a:lstStyle/>
          <a:p>
            <a:r>
              <a:rPr lang="fi-FI" noProof="0" dirty="0"/>
              <a:t>Lisää otsikko tähän</a:t>
            </a:r>
            <a:endParaRPr lang="fi-FI" dirty="0"/>
          </a:p>
        </p:txBody>
      </p:sp>
      <p:sp>
        <p:nvSpPr>
          <p:cNvPr id="3" name="Sisällön paikkamerkki 2">
            <a:extLst>
              <a:ext uri="{FF2B5EF4-FFF2-40B4-BE49-F238E27FC236}">
                <a16:creationId xmlns:a16="http://schemas.microsoft.com/office/drawing/2014/main" id="{9C37D2C9-C535-389C-B20B-A5B5D49D8494}"/>
              </a:ext>
            </a:extLst>
          </p:cNvPr>
          <p:cNvSpPr>
            <a:spLocks noGrp="1"/>
          </p:cNvSpPr>
          <p:nvPr>
            <p:ph idx="1" hasCustomPrompt="1"/>
          </p:nvPr>
        </p:nvSpPr>
        <p:spPr/>
        <p:txBody>
          <a:bodyPr/>
          <a:lstStyle/>
          <a:p>
            <a:pPr lvl="0"/>
            <a:r>
              <a:rPr lang="fi-FI" noProof="0" dirty="0"/>
              <a:t>Lisää ensimmäisen tason tekstiä tähän</a:t>
            </a:r>
          </a:p>
          <a:p>
            <a:pPr lvl="1"/>
            <a:r>
              <a:rPr lang="fi-FI" noProof="0" dirty="0"/>
              <a:t>Toisen tason teksti</a:t>
            </a:r>
          </a:p>
          <a:p>
            <a:pPr lvl="2"/>
            <a:r>
              <a:rPr lang="fi-FI" noProof="0" dirty="0"/>
              <a:t>Kolmannen tason teksti</a:t>
            </a:r>
          </a:p>
          <a:p>
            <a:pPr lvl="3"/>
            <a:r>
              <a:rPr lang="fi-FI" noProof="0" dirty="0"/>
              <a:t>Neljännen tason teksti</a:t>
            </a:r>
          </a:p>
          <a:p>
            <a:pPr lvl="4"/>
            <a:r>
              <a:rPr lang="fi-FI" noProof="0" dirty="0"/>
              <a:t>Viidennen tason teksti</a:t>
            </a:r>
          </a:p>
        </p:txBody>
      </p:sp>
      <p:sp>
        <p:nvSpPr>
          <p:cNvPr id="10" name="Dian numeron paikkamerkki 9">
            <a:extLst>
              <a:ext uri="{FF2B5EF4-FFF2-40B4-BE49-F238E27FC236}">
                <a16:creationId xmlns:a16="http://schemas.microsoft.com/office/drawing/2014/main" id="{7A5DD8EA-F60E-62A6-874C-FB36551D53DE}"/>
              </a:ext>
            </a:extLst>
          </p:cNvPr>
          <p:cNvSpPr>
            <a:spLocks noGrp="1"/>
          </p:cNvSpPr>
          <p:nvPr>
            <p:ph type="sldNum" sz="quarter" idx="12"/>
          </p:nvPr>
        </p:nvSpPr>
        <p:spPr/>
        <p:txBody>
          <a:bodyPr/>
          <a:lstStyle/>
          <a:p>
            <a:fld id="{9F89CF4B-6BB2-4C8F-83F6-6A8F61ACBFF0}" type="slidenum">
              <a:rPr lang="fi-FI" smtClean="0"/>
              <a:pPr/>
              <a:t>‹#›</a:t>
            </a:fld>
            <a:endParaRPr lang="fi-FI" dirty="0"/>
          </a:p>
        </p:txBody>
      </p:sp>
    </p:spTree>
    <p:extLst>
      <p:ext uri="{BB962C8B-B14F-4D97-AF65-F5344CB8AC3E}">
        <p14:creationId xmlns:p14="http://schemas.microsoft.com/office/powerpoint/2010/main" val="6220719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Otsikko ja valkoinen">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C04F43F-CC9F-ADCB-96D8-D7EE417416FD}"/>
              </a:ext>
            </a:extLst>
          </p:cNvPr>
          <p:cNvSpPr>
            <a:spLocks noGrp="1"/>
          </p:cNvSpPr>
          <p:nvPr>
            <p:ph type="title" hasCustomPrompt="1"/>
          </p:nvPr>
        </p:nvSpPr>
        <p:spPr/>
        <p:txBody>
          <a:bodyPr/>
          <a:lstStyle/>
          <a:p>
            <a:r>
              <a:rPr lang="fi-FI" noProof="0" dirty="0"/>
              <a:t>Lisää otsikko tähän</a:t>
            </a:r>
            <a:endParaRPr lang="fi-FI" dirty="0"/>
          </a:p>
        </p:txBody>
      </p:sp>
      <p:sp>
        <p:nvSpPr>
          <p:cNvPr id="3" name="Sisällön paikkamerkki 2">
            <a:extLst>
              <a:ext uri="{FF2B5EF4-FFF2-40B4-BE49-F238E27FC236}">
                <a16:creationId xmlns:a16="http://schemas.microsoft.com/office/drawing/2014/main" id="{9C37D2C9-C535-389C-B20B-A5B5D49D8494}"/>
              </a:ext>
            </a:extLst>
          </p:cNvPr>
          <p:cNvSpPr>
            <a:spLocks noGrp="1"/>
          </p:cNvSpPr>
          <p:nvPr>
            <p:ph idx="1" hasCustomPrompt="1"/>
          </p:nvPr>
        </p:nvSpPr>
        <p:spPr/>
        <p:txBody>
          <a:bodyPr/>
          <a:lstStyle/>
          <a:p>
            <a:pPr lvl="0"/>
            <a:r>
              <a:rPr lang="fi-FI" noProof="0" dirty="0"/>
              <a:t>Lisää ensimmäisen tason tekstiä tähän</a:t>
            </a:r>
          </a:p>
          <a:p>
            <a:pPr lvl="1"/>
            <a:r>
              <a:rPr lang="fi-FI" noProof="0" dirty="0"/>
              <a:t>Toisen tason teksti</a:t>
            </a:r>
          </a:p>
          <a:p>
            <a:pPr lvl="2"/>
            <a:r>
              <a:rPr lang="fi-FI" noProof="0" dirty="0"/>
              <a:t>Kolmannen tason teksti</a:t>
            </a:r>
          </a:p>
          <a:p>
            <a:pPr lvl="3"/>
            <a:r>
              <a:rPr lang="fi-FI" noProof="0" dirty="0"/>
              <a:t>Neljännen tason teksti</a:t>
            </a:r>
          </a:p>
          <a:p>
            <a:pPr lvl="4"/>
            <a:r>
              <a:rPr lang="fi-FI" noProof="0" dirty="0"/>
              <a:t>Viidennen tason teksti</a:t>
            </a:r>
          </a:p>
        </p:txBody>
      </p:sp>
      <p:sp>
        <p:nvSpPr>
          <p:cNvPr id="10" name="Dian numeron paikkamerkki 9">
            <a:extLst>
              <a:ext uri="{FF2B5EF4-FFF2-40B4-BE49-F238E27FC236}">
                <a16:creationId xmlns:a16="http://schemas.microsoft.com/office/drawing/2014/main" id="{7A5DD8EA-F60E-62A6-874C-FB36551D53DE}"/>
              </a:ext>
            </a:extLst>
          </p:cNvPr>
          <p:cNvSpPr>
            <a:spLocks noGrp="1"/>
          </p:cNvSpPr>
          <p:nvPr>
            <p:ph type="sldNum" sz="quarter" idx="12"/>
          </p:nvPr>
        </p:nvSpPr>
        <p:spPr/>
        <p:txBody>
          <a:bodyPr/>
          <a:lstStyle/>
          <a:p>
            <a:fld id="{9F89CF4B-6BB2-4C8F-83F6-6A8F61ACBFF0}" type="slidenum">
              <a:rPr lang="fi-FI" smtClean="0"/>
              <a:pPr/>
              <a:t>‹#›</a:t>
            </a:fld>
            <a:endParaRPr lang="fi-FI" dirty="0"/>
          </a:p>
        </p:txBody>
      </p:sp>
    </p:spTree>
    <p:extLst>
      <p:ext uri="{BB962C8B-B14F-4D97-AF65-F5344CB8AC3E}">
        <p14:creationId xmlns:p14="http://schemas.microsoft.com/office/powerpoint/2010/main" val="26514305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Kaksi sisältöä">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C04F43F-CC9F-ADCB-96D8-D7EE417416FD}"/>
              </a:ext>
            </a:extLst>
          </p:cNvPr>
          <p:cNvSpPr>
            <a:spLocks noGrp="1"/>
          </p:cNvSpPr>
          <p:nvPr>
            <p:ph type="title" hasCustomPrompt="1"/>
          </p:nvPr>
        </p:nvSpPr>
        <p:spPr/>
        <p:txBody>
          <a:bodyPr/>
          <a:lstStyle/>
          <a:p>
            <a:r>
              <a:rPr lang="fi-FI" noProof="0" dirty="0"/>
              <a:t>Lisää otsikko tähän</a:t>
            </a:r>
            <a:endParaRPr lang="fi-FI" dirty="0"/>
          </a:p>
        </p:txBody>
      </p:sp>
      <p:sp>
        <p:nvSpPr>
          <p:cNvPr id="3" name="Sisällön paikkamerkki 2">
            <a:extLst>
              <a:ext uri="{FF2B5EF4-FFF2-40B4-BE49-F238E27FC236}">
                <a16:creationId xmlns:a16="http://schemas.microsoft.com/office/drawing/2014/main" id="{9C37D2C9-C535-389C-B20B-A5B5D49D8494}"/>
              </a:ext>
            </a:extLst>
          </p:cNvPr>
          <p:cNvSpPr>
            <a:spLocks noGrp="1"/>
          </p:cNvSpPr>
          <p:nvPr>
            <p:ph idx="1" hasCustomPrompt="1"/>
          </p:nvPr>
        </p:nvSpPr>
        <p:spPr>
          <a:xfrm>
            <a:off x="785498" y="1535507"/>
            <a:ext cx="5190106" cy="4614024"/>
          </a:xfrm>
        </p:spPr>
        <p:txBody>
          <a:bodyPr/>
          <a:lstStyle/>
          <a:p>
            <a:pPr lvl="0"/>
            <a:r>
              <a:rPr lang="fi-FI" noProof="0" dirty="0"/>
              <a:t>Lisää ensimmäisen tason tekstiä tähän</a:t>
            </a:r>
          </a:p>
          <a:p>
            <a:pPr lvl="1"/>
            <a:r>
              <a:rPr lang="fi-FI" noProof="0" dirty="0"/>
              <a:t>Toisen tason teksti</a:t>
            </a:r>
          </a:p>
          <a:p>
            <a:pPr lvl="2"/>
            <a:r>
              <a:rPr lang="fi-FI" noProof="0" dirty="0"/>
              <a:t>Kolmannen tason teksti</a:t>
            </a:r>
          </a:p>
          <a:p>
            <a:pPr lvl="3"/>
            <a:r>
              <a:rPr lang="fi-FI" noProof="0" dirty="0"/>
              <a:t>Neljännen tason teksti</a:t>
            </a:r>
          </a:p>
          <a:p>
            <a:pPr lvl="4"/>
            <a:r>
              <a:rPr lang="fi-FI" noProof="0" dirty="0"/>
              <a:t>Viidennen tason teksti</a:t>
            </a:r>
          </a:p>
        </p:txBody>
      </p:sp>
      <p:sp>
        <p:nvSpPr>
          <p:cNvPr id="4" name="Sisällön paikkamerkki 2">
            <a:extLst>
              <a:ext uri="{FF2B5EF4-FFF2-40B4-BE49-F238E27FC236}">
                <a16:creationId xmlns:a16="http://schemas.microsoft.com/office/drawing/2014/main" id="{3563F936-2BDE-A33C-3724-B8B29F7928D3}"/>
              </a:ext>
            </a:extLst>
          </p:cNvPr>
          <p:cNvSpPr>
            <a:spLocks noGrp="1"/>
          </p:cNvSpPr>
          <p:nvPr>
            <p:ph idx="13" hasCustomPrompt="1"/>
          </p:nvPr>
        </p:nvSpPr>
        <p:spPr>
          <a:xfrm>
            <a:off x="6217669" y="1535507"/>
            <a:ext cx="5190106" cy="4614024"/>
          </a:xfrm>
        </p:spPr>
        <p:txBody>
          <a:bodyPr/>
          <a:lstStyle/>
          <a:p>
            <a:pPr lvl="0"/>
            <a:r>
              <a:rPr lang="fi-FI" noProof="0" dirty="0"/>
              <a:t>Lisää ensimmäisen tason tekstiä tähän</a:t>
            </a:r>
          </a:p>
          <a:p>
            <a:pPr lvl="1"/>
            <a:r>
              <a:rPr lang="fi-FI" noProof="0" dirty="0"/>
              <a:t>Toisen tason teksti</a:t>
            </a:r>
          </a:p>
          <a:p>
            <a:pPr lvl="2"/>
            <a:r>
              <a:rPr lang="fi-FI" noProof="0" dirty="0"/>
              <a:t>Kolmannen tason teksti</a:t>
            </a:r>
          </a:p>
          <a:p>
            <a:pPr lvl="3"/>
            <a:r>
              <a:rPr lang="fi-FI" noProof="0" dirty="0"/>
              <a:t>Neljännen tason teksti</a:t>
            </a:r>
          </a:p>
          <a:p>
            <a:pPr lvl="4"/>
            <a:r>
              <a:rPr lang="fi-FI" noProof="0" dirty="0"/>
              <a:t>Viidennen tason teksti</a:t>
            </a:r>
          </a:p>
        </p:txBody>
      </p:sp>
      <p:sp>
        <p:nvSpPr>
          <p:cNvPr id="10" name="Dian numeron paikkamerkki 9">
            <a:extLst>
              <a:ext uri="{FF2B5EF4-FFF2-40B4-BE49-F238E27FC236}">
                <a16:creationId xmlns:a16="http://schemas.microsoft.com/office/drawing/2014/main" id="{3941DDD4-5CE5-2458-8284-315DCB618D08}"/>
              </a:ext>
            </a:extLst>
          </p:cNvPr>
          <p:cNvSpPr>
            <a:spLocks noGrp="1"/>
          </p:cNvSpPr>
          <p:nvPr>
            <p:ph type="sldNum" sz="quarter" idx="16"/>
          </p:nvPr>
        </p:nvSpPr>
        <p:spPr/>
        <p:txBody>
          <a:bodyPr/>
          <a:lstStyle/>
          <a:p>
            <a:fld id="{9F89CF4B-6BB2-4C8F-83F6-6A8F61ACBFF0}" type="slidenum">
              <a:rPr lang="fi-FI" smtClean="0"/>
              <a:pPr/>
              <a:t>‹#›</a:t>
            </a:fld>
            <a:endParaRPr lang="fi-FI" dirty="0"/>
          </a:p>
        </p:txBody>
      </p:sp>
    </p:spTree>
    <p:extLst>
      <p:ext uri="{BB962C8B-B14F-4D97-AF65-F5344CB8AC3E}">
        <p14:creationId xmlns:p14="http://schemas.microsoft.com/office/powerpoint/2010/main" val="40587359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Kaksi sisältöä valkoinen">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C04F43F-CC9F-ADCB-96D8-D7EE417416FD}"/>
              </a:ext>
            </a:extLst>
          </p:cNvPr>
          <p:cNvSpPr>
            <a:spLocks noGrp="1"/>
          </p:cNvSpPr>
          <p:nvPr>
            <p:ph type="title" hasCustomPrompt="1"/>
          </p:nvPr>
        </p:nvSpPr>
        <p:spPr/>
        <p:txBody>
          <a:bodyPr/>
          <a:lstStyle/>
          <a:p>
            <a:r>
              <a:rPr lang="fi-FI" noProof="0" dirty="0"/>
              <a:t>Lisää otsikko tähän</a:t>
            </a:r>
            <a:endParaRPr lang="fi-FI" dirty="0"/>
          </a:p>
        </p:txBody>
      </p:sp>
      <p:sp>
        <p:nvSpPr>
          <p:cNvPr id="3" name="Sisällön paikkamerkki 2">
            <a:extLst>
              <a:ext uri="{FF2B5EF4-FFF2-40B4-BE49-F238E27FC236}">
                <a16:creationId xmlns:a16="http://schemas.microsoft.com/office/drawing/2014/main" id="{9C37D2C9-C535-389C-B20B-A5B5D49D8494}"/>
              </a:ext>
            </a:extLst>
          </p:cNvPr>
          <p:cNvSpPr>
            <a:spLocks noGrp="1"/>
          </p:cNvSpPr>
          <p:nvPr>
            <p:ph idx="1" hasCustomPrompt="1"/>
          </p:nvPr>
        </p:nvSpPr>
        <p:spPr>
          <a:xfrm>
            <a:off x="785498" y="1535507"/>
            <a:ext cx="5190106" cy="4614024"/>
          </a:xfrm>
        </p:spPr>
        <p:txBody>
          <a:bodyPr/>
          <a:lstStyle/>
          <a:p>
            <a:pPr lvl="0"/>
            <a:r>
              <a:rPr lang="fi-FI" noProof="0" dirty="0"/>
              <a:t>Lisää ensimmäisen tason tekstiä tähän</a:t>
            </a:r>
          </a:p>
          <a:p>
            <a:pPr lvl="1"/>
            <a:r>
              <a:rPr lang="fi-FI" noProof="0" dirty="0"/>
              <a:t>Toisen tason teksti</a:t>
            </a:r>
          </a:p>
          <a:p>
            <a:pPr lvl="2"/>
            <a:r>
              <a:rPr lang="fi-FI" noProof="0" dirty="0"/>
              <a:t>Kolmannen tason teksti</a:t>
            </a:r>
          </a:p>
          <a:p>
            <a:pPr lvl="3"/>
            <a:r>
              <a:rPr lang="fi-FI" noProof="0" dirty="0"/>
              <a:t>Neljännen tason teksti</a:t>
            </a:r>
          </a:p>
          <a:p>
            <a:pPr lvl="4"/>
            <a:r>
              <a:rPr lang="fi-FI" noProof="0" dirty="0"/>
              <a:t>Viidennen tason teksti</a:t>
            </a:r>
          </a:p>
        </p:txBody>
      </p:sp>
      <p:sp>
        <p:nvSpPr>
          <p:cNvPr id="4" name="Sisällön paikkamerkki 2">
            <a:extLst>
              <a:ext uri="{FF2B5EF4-FFF2-40B4-BE49-F238E27FC236}">
                <a16:creationId xmlns:a16="http://schemas.microsoft.com/office/drawing/2014/main" id="{3563F936-2BDE-A33C-3724-B8B29F7928D3}"/>
              </a:ext>
            </a:extLst>
          </p:cNvPr>
          <p:cNvSpPr>
            <a:spLocks noGrp="1"/>
          </p:cNvSpPr>
          <p:nvPr>
            <p:ph idx="13" hasCustomPrompt="1"/>
          </p:nvPr>
        </p:nvSpPr>
        <p:spPr>
          <a:xfrm>
            <a:off x="6217669" y="1535507"/>
            <a:ext cx="5190106" cy="4614024"/>
          </a:xfrm>
        </p:spPr>
        <p:txBody>
          <a:bodyPr/>
          <a:lstStyle/>
          <a:p>
            <a:pPr lvl="0"/>
            <a:r>
              <a:rPr lang="fi-FI" noProof="0" dirty="0"/>
              <a:t>Lisää ensimmäisen tason tekstiä tähän</a:t>
            </a:r>
          </a:p>
          <a:p>
            <a:pPr lvl="1"/>
            <a:r>
              <a:rPr lang="fi-FI" noProof="0" dirty="0"/>
              <a:t>Toisen tason teksti</a:t>
            </a:r>
          </a:p>
          <a:p>
            <a:pPr lvl="2"/>
            <a:r>
              <a:rPr lang="fi-FI" noProof="0" dirty="0"/>
              <a:t>Kolmannen tason teksti</a:t>
            </a:r>
          </a:p>
          <a:p>
            <a:pPr lvl="3"/>
            <a:r>
              <a:rPr lang="fi-FI" noProof="0" dirty="0"/>
              <a:t>Neljännen tason teksti</a:t>
            </a:r>
          </a:p>
          <a:p>
            <a:pPr lvl="4"/>
            <a:r>
              <a:rPr lang="fi-FI" noProof="0" dirty="0"/>
              <a:t>Viidennen tason teksti</a:t>
            </a:r>
          </a:p>
        </p:txBody>
      </p:sp>
      <p:sp>
        <p:nvSpPr>
          <p:cNvPr id="10" name="Dian numeron paikkamerkki 9">
            <a:extLst>
              <a:ext uri="{FF2B5EF4-FFF2-40B4-BE49-F238E27FC236}">
                <a16:creationId xmlns:a16="http://schemas.microsoft.com/office/drawing/2014/main" id="{3941DDD4-5CE5-2458-8284-315DCB618D08}"/>
              </a:ext>
            </a:extLst>
          </p:cNvPr>
          <p:cNvSpPr>
            <a:spLocks noGrp="1"/>
          </p:cNvSpPr>
          <p:nvPr>
            <p:ph type="sldNum" sz="quarter" idx="16"/>
          </p:nvPr>
        </p:nvSpPr>
        <p:spPr/>
        <p:txBody>
          <a:bodyPr/>
          <a:lstStyle/>
          <a:p>
            <a:fld id="{9F89CF4B-6BB2-4C8F-83F6-6A8F61ACBFF0}" type="slidenum">
              <a:rPr lang="fi-FI" smtClean="0"/>
              <a:pPr/>
              <a:t>‹#›</a:t>
            </a:fld>
            <a:endParaRPr lang="fi-FI" dirty="0"/>
          </a:p>
        </p:txBody>
      </p:sp>
    </p:spTree>
    <p:extLst>
      <p:ext uri="{BB962C8B-B14F-4D97-AF65-F5344CB8AC3E}">
        <p14:creationId xmlns:p14="http://schemas.microsoft.com/office/powerpoint/2010/main" val="359504667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C04F43F-CC9F-ADCB-96D8-D7EE417416FD}"/>
              </a:ext>
            </a:extLst>
          </p:cNvPr>
          <p:cNvSpPr>
            <a:spLocks noGrp="1"/>
          </p:cNvSpPr>
          <p:nvPr>
            <p:ph type="title" hasCustomPrompt="1"/>
          </p:nvPr>
        </p:nvSpPr>
        <p:spPr/>
        <p:txBody>
          <a:bodyPr/>
          <a:lstStyle/>
          <a:p>
            <a:r>
              <a:rPr lang="fi-FI" noProof="0" dirty="0"/>
              <a:t>Lisää otsikko tähän</a:t>
            </a:r>
            <a:endParaRPr lang="fi-FI" dirty="0"/>
          </a:p>
        </p:txBody>
      </p:sp>
      <p:sp>
        <p:nvSpPr>
          <p:cNvPr id="7" name="Tekstin paikkamerkki 2">
            <a:extLst>
              <a:ext uri="{FF2B5EF4-FFF2-40B4-BE49-F238E27FC236}">
                <a16:creationId xmlns:a16="http://schemas.microsoft.com/office/drawing/2014/main" id="{5BF312FA-BFF6-6322-CD31-FFF9279984FC}"/>
              </a:ext>
            </a:extLst>
          </p:cNvPr>
          <p:cNvSpPr>
            <a:spLocks noGrp="1"/>
          </p:cNvSpPr>
          <p:nvPr>
            <p:ph type="body" idx="14" hasCustomPrompt="1"/>
          </p:nvPr>
        </p:nvSpPr>
        <p:spPr>
          <a:xfrm>
            <a:off x="784226" y="1522477"/>
            <a:ext cx="5190106" cy="333756"/>
          </a:xfrm>
        </p:spPr>
        <p:txBody>
          <a:bodyPr anchor="t" anchorCtr="0"/>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Lisää tekstiä tähän</a:t>
            </a:r>
          </a:p>
        </p:txBody>
      </p:sp>
      <p:sp>
        <p:nvSpPr>
          <p:cNvPr id="3" name="Sisällön paikkamerkki 2">
            <a:extLst>
              <a:ext uri="{FF2B5EF4-FFF2-40B4-BE49-F238E27FC236}">
                <a16:creationId xmlns:a16="http://schemas.microsoft.com/office/drawing/2014/main" id="{9C37D2C9-C535-389C-B20B-A5B5D49D8494}"/>
              </a:ext>
            </a:extLst>
          </p:cNvPr>
          <p:cNvSpPr>
            <a:spLocks noGrp="1"/>
          </p:cNvSpPr>
          <p:nvPr>
            <p:ph idx="1" hasCustomPrompt="1"/>
          </p:nvPr>
        </p:nvSpPr>
        <p:spPr>
          <a:xfrm>
            <a:off x="785498" y="1833371"/>
            <a:ext cx="5190106" cy="4316159"/>
          </a:xfrm>
        </p:spPr>
        <p:txBody>
          <a:bodyPr/>
          <a:lstStyle/>
          <a:p>
            <a:pPr lvl="0"/>
            <a:r>
              <a:rPr lang="fi-FI" noProof="0" dirty="0"/>
              <a:t>Lisää ensimmäisen tason tekstiä tähän</a:t>
            </a:r>
          </a:p>
          <a:p>
            <a:pPr lvl="1"/>
            <a:r>
              <a:rPr lang="fi-FI" noProof="0" dirty="0"/>
              <a:t>Toisen tason teksti</a:t>
            </a:r>
          </a:p>
          <a:p>
            <a:pPr lvl="2"/>
            <a:r>
              <a:rPr lang="fi-FI" noProof="0" dirty="0"/>
              <a:t>Kolmannen tason teksti</a:t>
            </a:r>
          </a:p>
          <a:p>
            <a:pPr lvl="3"/>
            <a:r>
              <a:rPr lang="fi-FI" noProof="0" dirty="0"/>
              <a:t>Neljännen tason teksti</a:t>
            </a:r>
          </a:p>
          <a:p>
            <a:pPr lvl="4"/>
            <a:r>
              <a:rPr lang="fi-FI" noProof="0" dirty="0"/>
              <a:t>Viidennen tason teksti</a:t>
            </a:r>
          </a:p>
        </p:txBody>
      </p:sp>
      <p:sp>
        <p:nvSpPr>
          <p:cNvPr id="8" name="Tekstin paikkamerkki 4">
            <a:extLst>
              <a:ext uri="{FF2B5EF4-FFF2-40B4-BE49-F238E27FC236}">
                <a16:creationId xmlns:a16="http://schemas.microsoft.com/office/drawing/2014/main" id="{AC75CBF0-328F-2255-09E7-A7143C61A497}"/>
              </a:ext>
            </a:extLst>
          </p:cNvPr>
          <p:cNvSpPr>
            <a:spLocks noGrp="1"/>
          </p:cNvSpPr>
          <p:nvPr>
            <p:ph type="body" sz="quarter" idx="3" hasCustomPrompt="1"/>
          </p:nvPr>
        </p:nvSpPr>
        <p:spPr>
          <a:xfrm>
            <a:off x="6216396" y="1522477"/>
            <a:ext cx="5191379" cy="333756"/>
          </a:xfrm>
        </p:spPr>
        <p:txBody>
          <a:bodyPr anchor="t" anchorCtr="0"/>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Lisää tekstiä tähän</a:t>
            </a:r>
          </a:p>
        </p:txBody>
      </p:sp>
      <p:sp>
        <p:nvSpPr>
          <p:cNvPr id="4" name="Sisällön paikkamerkki 2">
            <a:extLst>
              <a:ext uri="{FF2B5EF4-FFF2-40B4-BE49-F238E27FC236}">
                <a16:creationId xmlns:a16="http://schemas.microsoft.com/office/drawing/2014/main" id="{3563F936-2BDE-A33C-3724-B8B29F7928D3}"/>
              </a:ext>
            </a:extLst>
          </p:cNvPr>
          <p:cNvSpPr>
            <a:spLocks noGrp="1"/>
          </p:cNvSpPr>
          <p:nvPr>
            <p:ph idx="13" hasCustomPrompt="1"/>
          </p:nvPr>
        </p:nvSpPr>
        <p:spPr>
          <a:xfrm>
            <a:off x="6217669" y="1833371"/>
            <a:ext cx="5190106" cy="4316159"/>
          </a:xfrm>
        </p:spPr>
        <p:txBody>
          <a:bodyPr/>
          <a:lstStyle/>
          <a:p>
            <a:pPr lvl="0"/>
            <a:r>
              <a:rPr lang="fi-FI" noProof="0" dirty="0"/>
              <a:t>Lisää ensimmäisen tason tekstiä tähän</a:t>
            </a:r>
          </a:p>
          <a:p>
            <a:pPr lvl="1"/>
            <a:r>
              <a:rPr lang="fi-FI" noProof="0" dirty="0"/>
              <a:t>Toisen tason teksti</a:t>
            </a:r>
          </a:p>
          <a:p>
            <a:pPr lvl="2"/>
            <a:r>
              <a:rPr lang="fi-FI" noProof="0" dirty="0"/>
              <a:t>Kolmannen tason teksti</a:t>
            </a:r>
          </a:p>
          <a:p>
            <a:pPr lvl="3"/>
            <a:r>
              <a:rPr lang="fi-FI" noProof="0" dirty="0"/>
              <a:t>Neljännen tason teksti</a:t>
            </a:r>
          </a:p>
          <a:p>
            <a:pPr lvl="4"/>
            <a:r>
              <a:rPr lang="fi-FI" noProof="0" dirty="0"/>
              <a:t>Viidennen tason teksti</a:t>
            </a:r>
          </a:p>
        </p:txBody>
      </p:sp>
      <p:sp>
        <p:nvSpPr>
          <p:cNvPr id="12" name="Dian numeron paikkamerkki 11">
            <a:extLst>
              <a:ext uri="{FF2B5EF4-FFF2-40B4-BE49-F238E27FC236}">
                <a16:creationId xmlns:a16="http://schemas.microsoft.com/office/drawing/2014/main" id="{2B2794C3-2042-B57B-AA87-0815071CF060}"/>
              </a:ext>
            </a:extLst>
          </p:cNvPr>
          <p:cNvSpPr>
            <a:spLocks noGrp="1"/>
          </p:cNvSpPr>
          <p:nvPr>
            <p:ph type="sldNum" sz="quarter" idx="17"/>
          </p:nvPr>
        </p:nvSpPr>
        <p:spPr/>
        <p:txBody>
          <a:bodyPr/>
          <a:lstStyle/>
          <a:p>
            <a:fld id="{9F89CF4B-6BB2-4C8F-83F6-6A8F61ACBFF0}" type="slidenum">
              <a:rPr lang="fi-FI" smtClean="0"/>
              <a:pPr/>
              <a:t>‹#›</a:t>
            </a:fld>
            <a:endParaRPr lang="fi-FI" dirty="0"/>
          </a:p>
        </p:txBody>
      </p:sp>
    </p:spTree>
    <p:extLst>
      <p:ext uri="{BB962C8B-B14F-4D97-AF65-F5344CB8AC3E}">
        <p14:creationId xmlns:p14="http://schemas.microsoft.com/office/powerpoint/2010/main" val="27903628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Kolme sisältöä">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C04F43F-CC9F-ADCB-96D8-D7EE417416FD}"/>
              </a:ext>
            </a:extLst>
          </p:cNvPr>
          <p:cNvSpPr>
            <a:spLocks noGrp="1"/>
          </p:cNvSpPr>
          <p:nvPr>
            <p:ph type="title" hasCustomPrompt="1"/>
          </p:nvPr>
        </p:nvSpPr>
        <p:spPr/>
        <p:txBody>
          <a:bodyPr/>
          <a:lstStyle/>
          <a:p>
            <a:r>
              <a:rPr lang="fi-FI" noProof="0" dirty="0"/>
              <a:t>Lisää otsikko tähän</a:t>
            </a:r>
            <a:endParaRPr lang="fi-FI" dirty="0"/>
          </a:p>
        </p:txBody>
      </p:sp>
      <p:sp>
        <p:nvSpPr>
          <p:cNvPr id="3" name="Sisällön paikkamerkki 2">
            <a:extLst>
              <a:ext uri="{FF2B5EF4-FFF2-40B4-BE49-F238E27FC236}">
                <a16:creationId xmlns:a16="http://schemas.microsoft.com/office/drawing/2014/main" id="{9C37D2C9-C535-389C-B20B-A5B5D49D8494}"/>
              </a:ext>
            </a:extLst>
          </p:cNvPr>
          <p:cNvSpPr>
            <a:spLocks noGrp="1"/>
          </p:cNvSpPr>
          <p:nvPr>
            <p:ph idx="1" hasCustomPrompt="1"/>
          </p:nvPr>
        </p:nvSpPr>
        <p:spPr>
          <a:xfrm>
            <a:off x="785498" y="1535507"/>
            <a:ext cx="3239655" cy="4614024"/>
          </a:xfrm>
        </p:spPr>
        <p:txBody>
          <a:bodyPr/>
          <a:lstStyle/>
          <a:p>
            <a:pPr lvl="0"/>
            <a:r>
              <a:rPr lang="fi-FI" noProof="0" dirty="0"/>
              <a:t>Lisää ensimmäisen tason tekstiä tähän</a:t>
            </a:r>
          </a:p>
          <a:p>
            <a:pPr lvl="1"/>
            <a:r>
              <a:rPr lang="fi-FI" noProof="0" dirty="0"/>
              <a:t>Toisen tason teksti</a:t>
            </a:r>
          </a:p>
          <a:p>
            <a:pPr lvl="2"/>
            <a:r>
              <a:rPr lang="fi-FI" noProof="0" dirty="0"/>
              <a:t>Kolmannen tason teksti</a:t>
            </a:r>
          </a:p>
          <a:p>
            <a:pPr lvl="3"/>
            <a:r>
              <a:rPr lang="fi-FI" noProof="0" dirty="0"/>
              <a:t>Neljännen tason teksti</a:t>
            </a:r>
          </a:p>
          <a:p>
            <a:pPr lvl="4"/>
            <a:r>
              <a:rPr lang="fi-FI" noProof="0" dirty="0"/>
              <a:t>Viidennen tason teksti</a:t>
            </a:r>
          </a:p>
        </p:txBody>
      </p:sp>
      <p:sp>
        <p:nvSpPr>
          <p:cNvPr id="4" name="Sisällön paikkamerkki 2">
            <a:extLst>
              <a:ext uri="{FF2B5EF4-FFF2-40B4-BE49-F238E27FC236}">
                <a16:creationId xmlns:a16="http://schemas.microsoft.com/office/drawing/2014/main" id="{3563F936-2BDE-A33C-3724-B8B29F7928D3}"/>
              </a:ext>
            </a:extLst>
          </p:cNvPr>
          <p:cNvSpPr>
            <a:spLocks noGrp="1"/>
          </p:cNvSpPr>
          <p:nvPr>
            <p:ph idx="13" hasCustomPrompt="1"/>
          </p:nvPr>
        </p:nvSpPr>
        <p:spPr>
          <a:xfrm>
            <a:off x="4290257" y="1535507"/>
            <a:ext cx="3239655" cy="4614024"/>
          </a:xfrm>
        </p:spPr>
        <p:txBody>
          <a:bodyPr/>
          <a:lstStyle/>
          <a:p>
            <a:pPr lvl="0"/>
            <a:r>
              <a:rPr lang="fi-FI" noProof="0" dirty="0"/>
              <a:t>Lisää ensimmäisen tason tekstiä tähän</a:t>
            </a:r>
          </a:p>
          <a:p>
            <a:pPr lvl="1"/>
            <a:r>
              <a:rPr lang="fi-FI" noProof="0" dirty="0"/>
              <a:t>Toisen tason teksti</a:t>
            </a:r>
          </a:p>
          <a:p>
            <a:pPr lvl="2"/>
            <a:r>
              <a:rPr lang="fi-FI" noProof="0" dirty="0"/>
              <a:t>Kolmannen tason teksti</a:t>
            </a:r>
          </a:p>
          <a:p>
            <a:pPr lvl="3"/>
            <a:r>
              <a:rPr lang="fi-FI" noProof="0" dirty="0"/>
              <a:t>Neljännen tason teksti</a:t>
            </a:r>
          </a:p>
          <a:p>
            <a:pPr lvl="4"/>
            <a:r>
              <a:rPr lang="fi-FI" noProof="0" dirty="0"/>
              <a:t>Viidennen tason teksti</a:t>
            </a:r>
          </a:p>
        </p:txBody>
      </p:sp>
      <p:sp>
        <p:nvSpPr>
          <p:cNvPr id="7" name="Sisällön paikkamerkki 2">
            <a:extLst>
              <a:ext uri="{FF2B5EF4-FFF2-40B4-BE49-F238E27FC236}">
                <a16:creationId xmlns:a16="http://schemas.microsoft.com/office/drawing/2014/main" id="{7EEE0B60-5843-DEC2-12FE-AAF364F3F073}"/>
              </a:ext>
            </a:extLst>
          </p:cNvPr>
          <p:cNvSpPr>
            <a:spLocks noGrp="1"/>
          </p:cNvSpPr>
          <p:nvPr>
            <p:ph idx="17" hasCustomPrompt="1"/>
          </p:nvPr>
        </p:nvSpPr>
        <p:spPr>
          <a:xfrm>
            <a:off x="7768563" y="1535507"/>
            <a:ext cx="3239655" cy="4614024"/>
          </a:xfrm>
        </p:spPr>
        <p:txBody>
          <a:bodyPr/>
          <a:lstStyle/>
          <a:p>
            <a:pPr lvl="0"/>
            <a:r>
              <a:rPr lang="fi-FI" noProof="0" dirty="0"/>
              <a:t>Lisää ensimmäisen tason tekstiä tähän</a:t>
            </a:r>
          </a:p>
          <a:p>
            <a:pPr lvl="1"/>
            <a:r>
              <a:rPr lang="fi-FI" noProof="0" dirty="0"/>
              <a:t>Toisen tason teksti</a:t>
            </a:r>
          </a:p>
          <a:p>
            <a:pPr lvl="2"/>
            <a:r>
              <a:rPr lang="fi-FI" noProof="0" dirty="0"/>
              <a:t>Kolmannen tason teksti</a:t>
            </a:r>
          </a:p>
          <a:p>
            <a:pPr lvl="3"/>
            <a:r>
              <a:rPr lang="fi-FI" noProof="0" dirty="0"/>
              <a:t>Neljännen tason teksti</a:t>
            </a:r>
          </a:p>
          <a:p>
            <a:pPr lvl="4"/>
            <a:r>
              <a:rPr lang="fi-FI" noProof="0" dirty="0"/>
              <a:t>Viidennen tason teksti</a:t>
            </a:r>
          </a:p>
        </p:txBody>
      </p:sp>
      <p:sp>
        <p:nvSpPr>
          <p:cNvPr id="10" name="Dian numeron paikkamerkki 9">
            <a:extLst>
              <a:ext uri="{FF2B5EF4-FFF2-40B4-BE49-F238E27FC236}">
                <a16:creationId xmlns:a16="http://schemas.microsoft.com/office/drawing/2014/main" id="{3941DDD4-5CE5-2458-8284-315DCB618D08}"/>
              </a:ext>
            </a:extLst>
          </p:cNvPr>
          <p:cNvSpPr>
            <a:spLocks noGrp="1"/>
          </p:cNvSpPr>
          <p:nvPr>
            <p:ph type="sldNum" sz="quarter" idx="16"/>
          </p:nvPr>
        </p:nvSpPr>
        <p:spPr/>
        <p:txBody>
          <a:bodyPr/>
          <a:lstStyle/>
          <a:p>
            <a:fld id="{9F89CF4B-6BB2-4C8F-83F6-6A8F61ACBFF0}" type="slidenum">
              <a:rPr lang="fi-FI" smtClean="0"/>
              <a:pPr/>
              <a:t>‹#›</a:t>
            </a:fld>
            <a:endParaRPr lang="fi-FI" dirty="0"/>
          </a:p>
        </p:txBody>
      </p:sp>
    </p:spTree>
    <p:extLst>
      <p:ext uri="{BB962C8B-B14F-4D97-AF65-F5344CB8AC3E}">
        <p14:creationId xmlns:p14="http://schemas.microsoft.com/office/powerpoint/2010/main" val="116331632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Kolme sisältöä valkoinen">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C04F43F-CC9F-ADCB-96D8-D7EE417416FD}"/>
              </a:ext>
            </a:extLst>
          </p:cNvPr>
          <p:cNvSpPr>
            <a:spLocks noGrp="1"/>
          </p:cNvSpPr>
          <p:nvPr>
            <p:ph type="title" hasCustomPrompt="1"/>
          </p:nvPr>
        </p:nvSpPr>
        <p:spPr/>
        <p:txBody>
          <a:bodyPr/>
          <a:lstStyle/>
          <a:p>
            <a:r>
              <a:rPr lang="fi-FI" noProof="0" dirty="0"/>
              <a:t>Lisää otsikko tähän</a:t>
            </a:r>
            <a:endParaRPr lang="fi-FI" dirty="0"/>
          </a:p>
        </p:txBody>
      </p:sp>
      <p:sp>
        <p:nvSpPr>
          <p:cNvPr id="3" name="Sisällön paikkamerkki 2">
            <a:extLst>
              <a:ext uri="{FF2B5EF4-FFF2-40B4-BE49-F238E27FC236}">
                <a16:creationId xmlns:a16="http://schemas.microsoft.com/office/drawing/2014/main" id="{9C37D2C9-C535-389C-B20B-A5B5D49D8494}"/>
              </a:ext>
            </a:extLst>
          </p:cNvPr>
          <p:cNvSpPr>
            <a:spLocks noGrp="1"/>
          </p:cNvSpPr>
          <p:nvPr>
            <p:ph idx="1" hasCustomPrompt="1"/>
          </p:nvPr>
        </p:nvSpPr>
        <p:spPr>
          <a:xfrm>
            <a:off x="785498" y="1535507"/>
            <a:ext cx="3239655" cy="4614024"/>
          </a:xfrm>
        </p:spPr>
        <p:txBody>
          <a:bodyPr/>
          <a:lstStyle/>
          <a:p>
            <a:pPr lvl="0"/>
            <a:r>
              <a:rPr lang="fi-FI" noProof="0" dirty="0"/>
              <a:t>Lisää ensimmäisen tason tekstiä tähän</a:t>
            </a:r>
          </a:p>
          <a:p>
            <a:pPr lvl="1"/>
            <a:r>
              <a:rPr lang="fi-FI" noProof="0" dirty="0"/>
              <a:t>Toisen tason teksti</a:t>
            </a:r>
          </a:p>
          <a:p>
            <a:pPr lvl="2"/>
            <a:r>
              <a:rPr lang="fi-FI" noProof="0" dirty="0"/>
              <a:t>Kolmannen tason teksti</a:t>
            </a:r>
          </a:p>
          <a:p>
            <a:pPr lvl="3"/>
            <a:r>
              <a:rPr lang="fi-FI" noProof="0" dirty="0"/>
              <a:t>Neljännen tason teksti</a:t>
            </a:r>
          </a:p>
          <a:p>
            <a:pPr lvl="4"/>
            <a:r>
              <a:rPr lang="fi-FI" noProof="0" dirty="0"/>
              <a:t>Viidennen tason teksti</a:t>
            </a:r>
          </a:p>
        </p:txBody>
      </p:sp>
      <p:sp>
        <p:nvSpPr>
          <p:cNvPr id="4" name="Sisällön paikkamerkki 2">
            <a:extLst>
              <a:ext uri="{FF2B5EF4-FFF2-40B4-BE49-F238E27FC236}">
                <a16:creationId xmlns:a16="http://schemas.microsoft.com/office/drawing/2014/main" id="{3563F936-2BDE-A33C-3724-B8B29F7928D3}"/>
              </a:ext>
            </a:extLst>
          </p:cNvPr>
          <p:cNvSpPr>
            <a:spLocks noGrp="1"/>
          </p:cNvSpPr>
          <p:nvPr>
            <p:ph idx="13" hasCustomPrompt="1"/>
          </p:nvPr>
        </p:nvSpPr>
        <p:spPr>
          <a:xfrm>
            <a:off x="4290257" y="1535507"/>
            <a:ext cx="3239655" cy="4614024"/>
          </a:xfrm>
        </p:spPr>
        <p:txBody>
          <a:bodyPr/>
          <a:lstStyle/>
          <a:p>
            <a:pPr lvl="0"/>
            <a:r>
              <a:rPr lang="fi-FI" noProof="0" dirty="0"/>
              <a:t>Lisää ensimmäisen tason tekstiä tähän</a:t>
            </a:r>
          </a:p>
          <a:p>
            <a:pPr lvl="1"/>
            <a:r>
              <a:rPr lang="fi-FI" noProof="0" dirty="0"/>
              <a:t>Toisen tason teksti</a:t>
            </a:r>
          </a:p>
          <a:p>
            <a:pPr lvl="2"/>
            <a:r>
              <a:rPr lang="fi-FI" noProof="0" dirty="0"/>
              <a:t>Kolmannen tason teksti</a:t>
            </a:r>
          </a:p>
          <a:p>
            <a:pPr lvl="3"/>
            <a:r>
              <a:rPr lang="fi-FI" noProof="0" dirty="0"/>
              <a:t>Neljännen tason teksti</a:t>
            </a:r>
          </a:p>
          <a:p>
            <a:pPr lvl="4"/>
            <a:r>
              <a:rPr lang="fi-FI" noProof="0" dirty="0"/>
              <a:t>Viidennen tason teksti</a:t>
            </a:r>
          </a:p>
        </p:txBody>
      </p:sp>
      <p:sp>
        <p:nvSpPr>
          <p:cNvPr id="7" name="Sisällön paikkamerkki 2">
            <a:extLst>
              <a:ext uri="{FF2B5EF4-FFF2-40B4-BE49-F238E27FC236}">
                <a16:creationId xmlns:a16="http://schemas.microsoft.com/office/drawing/2014/main" id="{7EEE0B60-5843-DEC2-12FE-AAF364F3F073}"/>
              </a:ext>
            </a:extLst>
          </p:cNvPr>
          <p:cNvSpPr>
            <a:spLocks noGrp="1"/>
          </p:cNvSpPr>
          <p:nvPr>
            <p:ph idx="17" hasCustomPrompt="1"/>
          </p:nvPr>
        </p:nvSpPr>
        <p:spPr>
          <a:xfrm>
            <a:off x="7768563" y="1535507"/>
            <a:ext cx="3239655" cy="4614024"/>
          </a:xfrm>
        </p:spPr>
        <p:txBody>
          <a:bodyPr/>
          <a:lstStyle/>
          <a:p>
            <a:pPr lvl="0"/>
            <a:r>
              <a:rPr lang="fi-FI" noProof="0" dirty="0"/>
              <a:t>Lisää ensimmäisen tason tekstiä tähän</a:t>
            </a:r>
          </a:p>
          <a:p>
            <a:pPr lvl="1"/>
            <a:r>
              <a:rPr lang="fi-FI" noProof="0" dirty="0"/>
              <a:t>Toisen tason teksti</a:t>
            </a:r>
          </a:p>
          <a:p>
            <a:pPr lvl="2"/>
            <a:r>
              <a:rPr lang="fi-FI" noProof="0" dirty="0"/>
              <a:t>Kolmannen tason teksti</a:t>
            </a:r>
          </a:p>
          <a:p>
            <a:pPr lvl="3"/>
            <a:r>
              <a:rPr lang="fi-FI" noProof="0" dirty="0"/>
              <a:t>Neljännen tason teksti</a:t>
            </a:r>
          </a:p>
          <a:p>
            <a:pPr lvl="4"/>
            <a:r>
              <a:rPr lang="fi-FI" noProof="0" dirty="0"/>
              <a:t>Viidennen tason teksti</a:t>
            </a:r>
          </a:p>
        </p:txBody>
      </p:sp>
      <p:sp>
        <p:nvSpPr>
          <p:cNvPr id="10" name="Dian numeron paikkamerkki 9">
            <a:extLst>
              <a:ext uri="{FF2B5EF4-FFF2-40B4-BE49-F238E27FC236}">
                <a16:creationId xmlns:a16="http://schemas.microsoft.com/office/drawing/2014/main" id="{3941DDD4-5CE5-2458-8284-315DCB618D08}"/>
              </a:ext>
            </a:extLst>
          </p:cNvPr>
          <p:cNvSpPr>
            <a:spLocks noGrp="1"/>
          </p:cNvSpPr>
          <p:nvPr>
            <p:ph type="sldNum" sz="quarter" idx="16"/>
          </p:nvPr>
        </p:nvSpPr>
        <p:spPr/>
        <p:txBody>
          <a:bodyPr/>
          <a:lstStyle/>
          <a:p>
            <a:fld id="{9F89CF4B-6BB2-4C8F-83F6-6A8F61ACBFF0}" type="slidenum">
              <a:rPr lang="fi-FI" smtClean="0"/>
              <a:pPr/>
              <a:t>‹#›</a:t>
            </a:fld>
            <a:endParaRPr lang="fi-FI" dirty="0"/>
          </a:p>
        </p:txBody>
      </p:sp>
    </p:spTree>
    <p:extLst>
      <p:ext uri="{BB962C8B-B14F-4D97-AF65-F5344CB8AC3E}">
        <p14:creationId xmlns:p14="http://schemas.microsoft.com/office/powerpoint/2010/main" val="187429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Kolme palsta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C04F43F-CC9F-ADCB-96D8-D7EE417416FD}"/>
              </a:ext>
            </a:extLst>
          </p:cNvPr>
          <p:cNvSpPr>
            <a:spLocks noGrp="1"/>
          </p:cNvSpPr>
          <p:nvPr>
            <p:ph type="title" hasCustomPrompt="1"/>
          </p:nvPr>
        </p:nvSpPr>
        <p:spPr/>
        <p:txBody>
          <a:bodyPr/>
          <a:lstStyle/>
          <a:p>
            <a:r>
              <a:rPr lang="fi-FI" noProof="0" dirty="0"/>
              <a:t>Lisää otsikko tähän</a:t>
            </a:r>
            <a:endParaRPr lang="fi-FI" dirty="0"/>
          </a:p>
        </p:txBody>
      </p:sp>
      <p:sp>
        <p:nvSpPr>
          <p:cNvPr id="3" name="Sisällön paikkamerkki 2">
            <a:extLst>
              <a:ext uri="{FF2B5EF4-FFF2-40B4-BE49-F238E27FC236}">
                <a16:creationId xmlns:a16="http://schemas.microsoft.com/office/drawing/2014/main" id="{9C37D2C9-C535-389C-B20B-A5B5D49D8494}"/>
              </a:ext>
            </a:extLst>
          </p:cNvPr>
          <p:cNvSpPr>
            <a:spLocks noGrp="1"/>
          </p:cNvSpPr>
          <p:nvPr>
            <p:ph idx="1" hasCustomPrompt="1"/>
          </p:nvPr>
        </p:nvSpPr>
        <p:spPr>
          <a:xfrm>
            <a:off x="785498" y="1535507"/>
            <a:ext cx="10222720" cy="4614024"/>
          </a:xfrm>
        </p:spPr>
        <p:txBody>
          <a:bodyPr numCol="3" spcCol="360000"/>
          <a:lstStyle/>
          <a:p>
            <a:pPr lvl="0"/>
            <a:r>
              <a:rPr lang="fi-FI" noProof="0" dirty="0"/>
              <a:t>Lisää ensimmäisen tason tekstiä tähän</a:t>
            </a:r>
          </a:p>
          <a:p>
            <a:pPr lvl="1"/>
            <a:r>
              <a:rPr lang="fi-FI" noProof="0" dirty="0"/>
              <a:t>Toisen tason teksti</a:t>
            </a:r>
          </a:p>
          <a:p>
            <a:pPr lvl="2"/>
            <a:r>
              <a:rPr lang="fi-FI" noProof="0" dirty="0"/>
              <a:t>Kolmannen tason teksti</a:t>
            </a:r>
          </a:p>
          <a:p>
            <a:pPr lvl="3"/>
            <a:r>
              <a:rPr lang="fi-FI" noProof="0" dirty="0"/>
              <a:t>Neljännen tason teksti</a:t>
            </a:r>
          </a:p>
          <a:p>
            <a:pPr lvl="4"/>
            <a:r>
              <a:rPr lang="fi-FI" noProof="0" dirty="0"/>
              <a:t>Viidennen tason teksti</a:t>
            </a:r>
          </a:p>
        </p:txBody>
      </p:sp>
      <p:sp>
        <p:nvSpPr>
          <p:cNvPr id="10" name="Dian numeron paikkamerkki 9">
            <a:extLst>
              <a:ext uri="{FF2B5EF4-FFF2-40B4-BE49-F238E27FC236}">
                <a16:creationId xmlns:a16="http://schemas.microsoft.com/office/drawing/2014/main" id="{3941DDD4-5CE5-2458-8284-315DCB618D08}"/>
              </a:ext>
            </a:extLst>
          </p:cNvPr>
          <p:cNvSpPr>
            <a:spLocks noGrp="1"/>
          </p:cNvSpPr>
          <p:nvPr>
            <p:ph type="sldNum" sz="quarter" idx="16"/>
          </p:nvPr>
        </p:nvSpPr>
        <p:spPr/>
        <p:txBody>
          <a:bodyPr/>
          <a:lstStyle/>
          <a:p>
            <a:fld id="{9F89CF4B-6BB2-4C8F-83F6-6A8F61ACBFF0}" type="slidenum">
              <a:rPr lang="fi-FI" smtClean="0"/>
              <a:pPr/>
              <a:t>‹#›</a:t>
            </a:fld>
            <a:endParaRPr lang="fi-FI" dirty="0"/>
          </a:p>
        </p:txBody>
      </p:sp>
    </p:spTree>
    <p:extLst>
      <p:ext uri="{BB962C8B-B14F-4D97-AF65-F5344CB8AC3E}">
        <p14:creationId xmlns:p14="http://schemas.microsoft.com/office/powerpoint/2010/main" val="39111908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Kuvatekstillinen kuva 1">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C04F43F-CC9F-ADCB-96D8-D7EE417416FD}"/>
              </a:ext>
            </a:extLst>
          </p:cNvPr>
          <p:cNvSpPr>
            <a:spLocks noGrp="1"/>
          </p:cNvSpPr>
          <p:nvPr>
            <p:ph type="title" hasCustomPrompt="1"/>
          </p:nvPr>
        </p:nvSpPr>
        <p:spPr>
          <a:xfrm>
            <a:off x="785498" y="769386"/>
            <a:ext cx="4840539" cy="998454"/>
          </a:xfrm>
        </p:spPr>
        <p:txBody>
          <a:bodyPr/>
          <a:lstStyle/>
          <a:p>
            <a:r>
              <a:rPr lang="fi-FI" noProof="0" dirty="0"/>
              <a:t>Lisää otsikko tähän</a:t>
            </a:r>
            <a:endParaRPr lang="fi-FI" dirty="0"/>
          </a:p>
        </p:txBody>
      </p:sp>
      <p:sp>
        <p:nvSpPr>
          <p:cNvPr id="3" name="Sisällön paikkamerkki 2">
            <a:extLst>
              <a:ext uri="{FF2B5EF4-FFF2-40B4-BE49-F238E27FC236}">
                <a16:creationId xmlns:a16="http://schemas.microsoft.com/office/drawing/2014/main" id="{9C37D2C9-C535-389C-B20B-A5B5D49D8494}"/>
              </a:ext>
            </a:extLst>
          </p:cNvPr>
          <p:cNvSpPr>
            <a:spLocks noGrp="1"/>
          </p:cNvSpPr>
          <p:nvPr>
            <p:ph idx="1" hasCustomPrompt="1"/>
          </p:nvPr>
        </p:nvSpPr>
        <p:spPr>
          <a:xfrm>
            <a:off x="785498" y="1924593"/>
            <a:ext cx="4840539" cy="4224937"/>
          </a:xfrm>
        </p:spPr>
        <p:txBody>
          <a:bodyPr/>
          <a:lstStyle/>
          <a:p>
            <a:pPr lvl="0"/>
            <a:r>
              <a:rPr lang="fi-FI" noProof="0" dirty="0"/>
              <a:t>Lisää ensimmäisen tason tekstiä tähän</a:t>
            </a:r>
          </a:p>
          <a:p>
            <a:pPr lvl="1"/>
            <a:r>
              <a:rPr lang="fi-FI" noProof="0" dirty="0"/>
              <a:t>Toisen tason teksti</a:t>
            </a:r>
          </a:p>
          <a:p>
            <a:pPr lvl="2"/>
            <a:r>
              <a:rPr lang="fi-FI" noProof="0" dirty="0"/>
              <a:t>Kolmannen tason teksti</a:t>
            </a:r>
          </a:p>
          <a:p>
            <a:pPr lvl="3"/>
            <a:r>
              <a:rPr lang="fi-FI" noProof="0" dirty="0"/>
              <a:t>Neljännen tason teksti</a:t>
            </a:r>
          </a:p>
          <a:p>
            <a:pPr lvl="4"/>
            <a:r>
              <a:rPr lang="fi-FI" noProof="0" dirty="0"/>
              <a:t>Viidennen tason teksti</a:t>
            </a:r>
          </a:p>
        </p:txBody>
      </p:sp>
      <p:sp>
        <p:nvSpPr>
          <p:cNvPr id="4" name="Kuvan paikkamerkki 2">
            <a:extLst>
              <a:ext uri="{FF2B5EF4-FFF2-40B4-BE49-F238E27FC236}">
                <a16:creationId xmlns:a16="http://schemas.microsoft.com/office/drawing/2014/main" id="{73B9E1B0-70E9-D6C6-0A1D-2FEF1EAA3F09}"/>
              </a:ext>
              <a:ext uri="{C183D7F6-B498-43B3-948B-1728B52AA6E4}">
                <adec:decorative xmlns:adec="http://schemas.microsoft.com/office/drawing/2017/decorative" val="1"/>
              </a:ext>
            </a:extLst>
          </p:cNvPr>
          <p:cNvSpPr>
            <a:spLocks noGrp="1"/>
          </p:cNvSpPr>
          <p:nvPr>
            <p:ph type="pic" idx="13"/>
          </p:nvPr>
        </p:nvSpPr>
        <p:spPr>
          <a:xfrm>
            <a:off x="6096000" y="0"/>
            <a:ext cx="6096359" cy="6858000"/>
          </a:xfrm>
          <a:solidFill>
            <a:schemeClr val="bg1">
              <a:lumMod val="85000"/>
            </a:schemeClr>
          </a:solidFill>
        </p:spPr>
        <p:txBody>
          <a:bodyPr anchor="ctr" anchorCtr="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noProof="0"/>
              <a:t>Lisää kuva napsauttamalla kuvaketta</a:t>
            </a:r>
            <a:endParaRPr lang="fi-FI" noProof="0" dirty="0"/>
          </a:p>
        </p:txBody>
      </p:sp>
      <p:sp>
        <p:nvSpPr>
          <p:cNvPr id="10" name="Dian numeron paikkamerkki 9">
            <a:extLst>
              <a:ext uri="{FF2B5EF4-FFF2-40B4-BE49-F238E27FC236}">
                <a16:creationId xmlns:a16="http://schemas.microsoft.com/office/drawing/2014/main" id="{7A5DD8EA-F60E-62A6-874C-FB36551D53DE}"/>
              </a:ext>
            </a:extLst>
          </p:cNvPr>
          <p:cNvSpPr>
            <a:spLocks noGrp="1"/>
          </p:cNvSpPr>
          <p:nvPr>
            <p:ph type="sldNum" sz="quarter" idx="12"/>
          </p:nvPr>
        </p:nvSpPr>
        <p:spPr/>
        <p:txBody>
          <a:bodyPr/>
          <a:lstStyle/>
          <a:p>
            <a:fld id="{9F89CF4B-6BB2-4C8F-83F6-6A8F61ACBFF0}" type="slidenum">
              <a:rPr lang="fi-FI" smtClean="0"/>
              <a:pPr/>
              <a:t>‹#›</a:t>
            </a:fld>
            <a:endParaRPr lang="fi-FI" dirty="0"/>
          </a:p>
        </p:txBody>
      </p:sp>
    </p:spTree>
    <p:extLst>
      <p:ext uri="{BB962C8B-B14F-4D97-AF65-F5344CB8AC3E}">
        <p14:creationId xmlns:p14="http://schemas.microsoft.com/office/powerpoint/2010/main" val="229709509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Kuvatekstillinen kuva 2">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C04F43F-CC9F-ADCB-96D8-D7EE417416FD}"/>
              </a:ext>
            </a:extLst>
          </p:cNvPr>
          <p:cNvSpPr>
            <a:spLocks noGrp="1"/>
          </p:cNvSpPr>
          <p:nvPr>
            <p:ph type="title" hasCustomPrompt="1"/>
          </p:nvPr>
        </p:nvSpPr>
        <p:spPr>
          <a:xfrm>
            <a:off x="785498" y="769386"/>
            <a:ext cx="6555828" cy="998454"/>
          </a:xfrm>
        </p:spPr>
        <p:txBody>
          <a:bodyPr/>
          <a:lstStyle/>
          <a:p>
            <a:r>
              <a:rPr lang="fi-FI" noProof="0" dirty="0"/>
              <a:t>Lisää otsikko tähän</a:t>
            </a:r>
            <a:endParaRPr lang="fi-FI" dirty="0"/>
          </a:p>
        </p:txBody>
      </p:sp>
      <p:sp>
        <p:nvSpPr>
          <p:cNvPr id="3" name="Sisällön paikkamerkki 2">
            <a:extLst>
              <a:ext uri="{FF2B5EF4-FFF2-40B4-BE49-F238E27FC236}">
                <a16:creationId xmlns:a16="http://schemas.microsoft.com/office/drawing/2014/main" id="{9C37D2C9-C535-389C-B20B-A5B5D49D8494}"/>
              </a:ext>
            </a:extLst>
          </p:cNvPr>
          <p:cNvSpPr>
            <a:spLocks noGrp="1"/>
          </p:cNvSpPr>
          <p:nvPr>
            <p:ph idx="1" hasCustomPrompt="1"/>
          </p:nvPr>
        </p:nvSpPr>
        <p:spPr>
          <a:xfrm>
            <a:off x="785498" y="1924593"/>
            <a:ext cx="6555828" cy="4224937"/>
          </a:xfrm>
        </p:spPr>
        <p:txBody>
          <a:bodyPr/>
          <a:lstStyle/>
          <a:p>
            <a:pPr lvl="0"/>
            <a:r>
              <a:rPr lang="fi-FI" noProof="0" dirty="0"/>
              <a:t>Lisää ensimmäisen tason tekstiä tähän</a:t>
            </a:r>
          </a:p>
          <a:p>
            <a:pPr lvl="1"/>
            <a:r>
              <a:rPr lang="fi-FI" noProof="0" dirty="0"/>
              <a:t>Toisen tason teksti</a:t>
            </a:r>
          </a:p>
          <a:p>
            <a:pPr lvl="2"/>
            <a:r>
              <a:rPr lang="fi-FI" noProof="0" dirty="0"/>
              <a:t>Kolmannen tason teksti</a:t>
            </a:r>
          </a:p>
          <a:p>
            <a:pPr lvl="3"/>
            <a:r>
              <a:rPr lang="fi-FI" noProof="0" dirty="0"/>
              <a:t>Neljännen tason teksti</a:t>
            </a:r>
          </a:p>
          <a:p>
            <a:pPr lvl="4"/>
            <a:r>
              <a:rPr lang="fi-FI" noProof="0" dirty="0"/>
              <a:t>Viidennen tason teksti</a:t>
            </a:r>
          </a:p>
        </p:txBody>
      </p:sp>
      <p:sp>
        <p:nvSpPr>
          <p:cNvPr id="4" name="Kuvan paikkamerkki 2">
            <a:extLst>
              <a:ext uri="{FF2B5EF4-FFF2-40B4-BE49-F238E27FC236}">
                <a16:creationId xmlns:a16="http://schemas.microsoft.com/office/drawing/2014/main" id="{73B9E1B0-70E9-D6C6-0A1D-2FEF1EAA3F09}"/>
              </a:ext>
              <a:ext uri="{C183D7F6-B498-43B3-948B-1728B52AA6E4}">
                <adec:decorative xmlns:adec="http://schemas.microsoft.com/office/drawing/2017/decorative" val="1"/>
              </a:ext>
            </a:extLst>
          </p:cNvPr>
          <p:cNvSpPr>
            <a:spLocks noGrp="1"/>
          </p:cNvSpPr>
          <p:nvPr>
            <p:ph type="pic" idx="13"/>
          </p:nvPr>
        </p:nvSpPr>
        <p:spPr>
          <a:xfrm>
            <a:off x="8134995" y="0"/>
            <a:ext cx="4057364" cy="6858000"/>
          </a:xfrm>
          <a:solidFill>
            <a:schemeClr val="bg1">
              <a:lumMod val="85000"/>
            </a:schemeClr>
          </a:solidFill>
        </p:spPr>
        <p:txBody>
          <a:bodyPr anchor="ctr" anchorCtr="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noProof="0"/>
              <a:t>Lisää kuva napsauttamalla kuvaketta</a:t>
            </a:r>
            <a:endParaRPr lang="fi-FI" noProof="0" dirty="0"/>
          </a:p>
        </p:txBody>
      </p:sp>
      <p:sp>
        <p:nvSpPr>
          <p:cNvPr id="10" name="Dian numeron paikkamerkki 9">
            <a:extLst>
              <a:ext uri="{FF2B5EF4-FFF2-40B4-BE49-F238E27FC236}">
                <a16:creationId xmlns:a16="http://schemas.microsoft.com/office/drawing/2014/main" id="{7A5DD8EA-F60E-62A6-874C-FB36551D53DE}"/>
              </a:ext>
            </a:extLst>
          </p:cNvPr>
          <p:cNvSpPr>
            <a:spLocks noGrp="1"/>
          </p:cNvSpPr>
          <p:nvPr>
            <p:ph type="sldNum" sz="quarter" idx="12"/>
          </p:nvPr>
        </p:nvSpPr>
        <p:spPr/>
        <p:txBody>
          <a:bodyPr/>
          <a:lstStyle/>
          <a:p>
            <a:fld id="{9F89CF4B-6BB2-4C8F-83F6-6A8F61ACBFF0}" type="slidenum">
              <a:rPr lang="fi-FI" smtClean="0"/>
              <a:pPr/>
              <a:t>‹#›</a:t>
            </a:fld>
            <a:endParaRPr lang="fi-FI" dirty="0"/>
          </a:p>
        </p:txBody>
      </p:sp>
    </p:spTree>
    <p:extLst>
      <p:ext uri="{BB962C8B-B14F-4D97-AF65-F5344CB8AC3E}">
        <p14:creationId xmlns:p14="http://schemas.microsoft.com/office/powerpoint/2010/main" val="361353076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Kuvatekstillinen kuva 3">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C04F43F-CC9F-ADCB-96D8-D7EE417416FD}"/>
              </a:ext>
            </a:extLst>
          </p:cNvPr>
          <p:cNvSpPr>
            <a:spLocks noGrp="1"/>
          </p:cNvSpPr>
          <p:nvPr>
            <p:ph type="title" hasCustomPrompt="1"/>
          </p:nvPr>
        </p:nvSpPr>
        <p:spPr>
          <a:xfrm>
            <a:off x="785498" y="769386"/>
            <a:ext cx="4840539" cy="998454"/>
          </a:xfrm>
        </p:spPr>
        <p:txBody>
          <a:bodyPr/>
          <a:lstStyle/>
          <a:p>
            <a:r>
              <a:rPr lang="fi-FI" noProof="0" dirty="0"/>
              <a:t>Lisää otsikko tähän</a:t>
            </a:r>
            <a:endParaRPr lang="fi-FI" dirty="0"/>
          </a:p>
        </p:txBody>
      </p:sp>
      <p:sp>
        <p:nvSpPr>
          <p:cNvPr id="3" name="Sisällön paikkamerkki 2">
            <a:extLst>
              <a:ext uri="{FF2B5EF4-FFF2-40B4-BE49-F238E27FC236}">
                <a16:creationId xmlns:a16="http://schemas.microsoft.com/office/drawing/2014/main" id="{9C37D2C9-C535-389C-B20B-A5B5D49D8494}"/>
              </a:ext>
            </a:extLst>
          </p:cNvPr>
          <p:cNvSpPr>
            <a:spLocks noGrp="1"/>
          </p:cNvSpPr>
          <p:nvPr>
            <p:ph idx="1" hasCustomPrompt="1"/>
          </p:nvPr>
        </p:nvSpPr>
        <p:spPr>
          <a:xfrm>
            <a:off x="785498" y="1924593"/>
            <a:ext cx="4840539" cy="4224937"/>
          </a:xfrm>
        </p:spPr>
        <p:txBody>
          <a:bodyPr/>
          <a:lstStyle/>
          <a:p>
            <a:pPr lvl="0"/>
            <a:r>
              <a:rPr lang="fi-FI" noProof="0" dirty="0"/>
              <a:t>Lisää ensimmäisen tason tekstiä tähän</a:t>
            </a:r>
          </a:p>
          <a:p>
            <a:pPr lvl="1"/>
            <a:r>
              <a:rPr lang="fi-FI" noProof="0" dirty="0"/>
              <a:t>Toisen tason teksti</a:t>
            </a:r>
          </a:p>
          <a:p>
            <a:pPr lvl="2"/>
            <a:r>
              <a:rPr lang="fi-FI" noProof="0" dirty="0"/>
              <a:t>Kolmannen tason teksti</a:t>
            </a:r>
          </a:p>
          <a:p>
            <a:pPr lvl="3"/>
            <a:r>
              <a:rPr lang="fi-FI" noProof="0" dirty="0"/>
              <a:t>Neljännen tason teksti</a:t>
            </a:r>
          </a:p>
          <a:p>
            <a:pPr lvl="4"/>
            <a:r>
              <a:rPr lang="fi-FI" noProof="0" dirty="0"/>
              <a:t>Viidennen tason teksti</a:t>
            </a:r>
          </a:p>
        </p:txBody>
      </p:sp>
      <p:sp>
        <p:nvSpPr>
          <p:cNvPr id="10" name="Dian numeron paikkamerkki 9">
            <a:extLst>
              <a:ext uri="{FF2B5EF4-FFF2-40B4-BE49-F238E27FC236}">
                <a16:creationId xmlns:a16="http://schemas.microsoft.com/office/drawing/2014/main" id="{7A5DD8EA-F60E-62A6-874C-FB36551D53DE}"/>
              </a:ext>
            </a:extLst>
          </p:cNvPr>
          <p:cNvSpPr>
            <a:spLocks noGrp="1"/>
          </p:cNvSpPr>
          <p:nvPr>
            <p:ph type="sldNum" sz="quarter" idx="12"/>
          </p:nvPr>
        </p:nvSpPr>
        <p:spPr/>
        <p:txBody>
          <a:bodyPr/>
          <a:lstStyle/>
          <a:p>
            <a:fld id="{9F89CF4B-6BB2-4C8F-83F6-6A8F61ACBFF0}" type="slidenum">
              <a:rPr lang="fi-FI" smtClean="0"/>
              <a:pPr/>
              <a:t>‹#›</a:t>
            </a:fld>
            <a:endParaRPr lang="fi-FI" dirty="0"/>
          </a:p>
        </p:txBody>
      </p:sp>
      <p:sp>
        <p:nvSpPr>
          <p:cNvPr id="4" name="Kuvan paikkamerkki 2">
            <a:extLst>
              <a:ext uri="{FF2B5EF4-FFF2-40B4-BE49-F238E27FC236}">
                <a16:creationId xmlns:a16="http://schemas.microsoft.com/office/drawing/2014/main" id="{73B9E1B0-70E9-D6C6-0A1D-2FEF1EAA3F09}"/>
              </a:ext>
              <a:ext uri="{C183D7F6-B498-43B3-948B-1728B52AA6E4}">
                <adec:decorative xmlns:adec="http://schemas.microsoft.com/office/drawing/2017/decorative" val="1"/>
              </a:ext>
            </a:extLst>
          </p:cNvPr>
          <p:cNvSpPr>
            <a:spLocks noGrp="1"/>
          </p:cNvSpPr>
          <p:nvPr>
            <p:ph type="pic" idx="13"/>
          </p:nvPr>
        </p:nvSpPr>
        <p:spPr>
          <a:xfrm>
            <a:off x="9106483" y="812743"/>
            <a:ext cx="2704916" cy="2074749"/>
          </a:xfrm>
          <a:solidFill>
            <a:schemeClr val="bg1">
              <a:lumMod val="85000"/>
            </a:schemeClr>
          </a:solidFill>
        </p:spPr>
        <p:txBody>
          <a:bodyPr anchor="ctr" anchorCtr="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noProof="0"/>
              <a:t>Lisää kuva napsauttamalla kuvaketta</a:t>
            </a:r>
            <a:endParaRPr lang="fi-FI" noProof="0" dirty="0"/>
          </a:p>
        </p:txBody>
      </p:sp>
      <p:sp>
        <p:nvSpPr>
          <p:cNvPr id="12" name="Kuvan paikkamerkki 2">
            <a:extLst>
              <a:ext uri="{FF2B5EF4-FFF2-40B4-BE49-F238E27FC236}">
                <a16:creationId xmlns:a16="http://schemas.microsoft.com/office/drawing/2014/main" id="{12DEB78A-6E72-0CA4-F032-10EA6F83D074}"/>
              </a:ext>
              <a:ext uri="{C183D7F6-B498-43B3-948B-1728B52AA6E4}">
                <adec:decorative xmlns:adec="http://schemas.microsoft.com/office/drawing/2017/decorative" val="1"/>
              </a:ext>
            </a:extLst>
          </p:cNvPr>
          <p:cNvSpPr>
            <a:spLocks noGrp="1"/>
          </p:cNvSpPr>
          <p:nvPr>
            <p:ph type="pic" idx="14"/>
          </p:nvPr>
        </p:nvSpPr>
        <p:spPr>
          <a:xfrm>
            <a:off x="9106483" y="3077985"/>
            <a:ext cx="2704916" cy="3398560"/>
          </a:xfrm>
          <a:solidFill>
            <a:schemeClr val="bg1">
              <a:lumMod val="85000"/>
            </a:schemeClr>
          </a:solidFill>
        </p:spPr>
        <p:txBody>
          <a:bodyPr anchor="ctr" anchorCtr="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noProof="0"/>
              <a:t>Lisää kuva napsauttamalla kuvaketta</a:t>
            </a:r>
            <a:endParaRPr lang="fi-FI" noProof="0" dirty="0"/>
          </a:p>
        </p:txBody>
      </p:sp>
      <p:sp>
        <p:nvSpPr>
          <p:cNvPr id="13" name="Kuvan paikkamerkki 2">
            <a:extLst>
              <a:ext uri="{FF2B5EF4-FFF2-40B4-BE49-F238E27FC236}">
                <a16:creationId xmlns:a16="http://schemas.microsoft.com/office/drawing/2014/main" id="{B250C137-3F00-15C0-88D6-8862598CC30D}"/>
              </a:ext>
              <a:ext uri="{C183D7F6-B498-43B3-948B-1728B52AA6E4}">
                <adec:decorative xmlns:adec="http://schemas.microsoft.com/office/drawing/2017/decorative" val="1"/>
              </a:ext>
            </a:extLst>
          </p:cNvPr>
          <p:cNvSpPr>
            <a:spLocks noGrp="1"/>
          </p:cNvSpPr>
          <p:nvPr>
            <p:ph type="pic" idx="15"/>
          </p:nvPr>
        </p:nvSpPr>
        <p:spPr>
          <a:xfrm>
            <a:off x="6102630" y="812743"/>
            <a:ext cx="2813364" cy="3249416"/>
          </a:xfrm>
          <a:solidFill>
            <a:schemeClr val="bg1">
              <a:lumMod val="85000"/>
            </a:schemeClr>
          </a:solidFill>
        </p:spPr>
        <p:txBody>
          <a:bodyPr anchor="ctr" anchorCtr="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noProof="0"/>
              <a:t>Lisää kuva napsauttamalla kuvaketta</a:t>
            </a:r>
            <a:endParaRPr lang="fi-FI" noProof="0" dirty="0"/>
          </a:p>
        </p:txBody>
      </p:sp>
      <p:sp>
        <p:nvSpPr>
          <p:cNvPr id="14" name="Kuvan paikkamerkki 2">
            <a:extLst>
              <a:ext uri="{FF2B5EF4-FFF2-40B4-BE49-F238E27FC236}">
                <a16:creationId xmlns:a16="http://schemas.microsoft.com/office/drawing/2014/main" id="{FCFAEF9F-BCCE-0E03-A849-11A32DB4FBDD}"/>
              </a:ext>
              <a:ext uri="{C183D7F6-B498-43B3-948B-1728B52AA6E4}">
                <adec:decorative xmlns:adec="http://schemas.microsoft.com/office/drawing/2017/decorative" val="1"/>
              </a:ext>
            </a:extLst>
          </p:cNvPr>
          <p:cNvSpPr>
            <a:spLocks noGrp="1"/>
          </p:cNvSpPr>
          <p:nvPr>
            <p:ph type="pic" idx="16"/>
          </p:nvPr>
        </p:nvSpPr>
        <p:spPr>
          <a:xfrm>
            <a:off x="6102630" y="4252645"/>
            <a:ext cx="2813364" cy="2223900"/>
          </a:xfrm>
          <a:solidFill>
            <a:schemeClr val="bg1">
              <a:lumMod val="85000"/>
            </a:schemeClr>
          </a:solidFill>
        </p:spPr>
        <p:txBody>
          <a:bodyPr anchor="ctr" anchorCtr="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noProof="0"/>
              <a:t>Lisää kuva napsauttamalla kuvaketta</a:t>
            </a:r>
            <a:endParaRPr lang="fi-FI" noProof="0" dirty="0"/>
          </a:p>
        </p:txBody>
      </p:sp>
    </p:spTree>
    <p:extLst>
      <p:ext uri="{BB962C8B-B14F-4D97-AF65-F5344CB8AC3E}">
        <p14:creationId xmlns:p14="http://schemas.microsoft.com/office/powerpoint/2010/main" val="206183468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Aikajana 1">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3536269-F77F-6223-B7EF-0B395848CC85}"/>
              </a:ext>
            </a:extLst>
          </p:cNvPr>
          <p:cNvSpPr>
            <a:spLocks noGrp="1"/>
          </p:cNvSpPr>
          <p:nvPr>
            <p:ph type="title" hasCustomPrompt="1"/>
          </p:nvPr>
        </p:nvSpPr>
        <p:spPr/>
        <p:txBody>
          <a:bodyPr/>
          <a:lstStyle/>
          <a:p>
            <a:r>
              <a:rPr lang="fi-FI" noProof="0" dirty="0"/>
              <a:t>Lisää otsikko tähän</a:t>
            </a:r>
            <a:endParaRPr lang="fi-FI" dirty="0"/>
          </a:p>
        </p:txBody>
      </p:sp>
      <p:sp>
        <p:nvSpPr>
          <p:cNvPr id="54" name="Tekstin paikkamerkki 2">
            <a:extLst>
              <a:ext uri="{FF2B5EF4-FFF2-40B4-BE49-F238E27FC236}">
                <a16:creationId xmlns:a16="http://schemas.microsoft.com/office/drawing/2014/main" id="{6F902804-2859-CFDF-A0E7-79D5CCE3995B}"/>
              </a:ext>
            </a:extLst>
          </p:cNvPr>
          <p:cNvSpPr>
            <a:spLocks noGrp="1"/>
          </p:cNvSpPr>
          <p:nvPr>
            <p:ph type="body" idx="14" hasCustomPrompt="1"/>
          </p:nvPr>
        </p:nvSpPr>
        <p:spPr>
          <a:xfrm>
            <a:off x="784225" y="1522477"/>
            <a:ext cx="6204403" cy="710250"/>
          </a:xfrm>
        </p:spPr>
        <p:txBody>
          <a:bodyPr anchor="t" anchorCtr="0"/>
          <a:lstStyle>
            <a:lvl1pPr marL="0" indent="0">
              <a:lnSpc>
                <a:spcPct val="100000"/>
              </a:lnSpc>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Lisää tekstiä tähän</a:t>
            </a:r>
          </a:p>
        </p:txBody>
      </p:sp>
      <p:sp>
        <p:nvSpPr>
          <p:cNvPr id="55" name="Tekstin paikkamerkki 2">
            <a:extLst>
              <a:ext uri="{FF2B5EF4-FFF2-40B4-BE49-F238E27FC236}">
                <a16:creationId xmlns:a16="http://schemas.microsoft.com/office/drawing/2014/main" id="{C8EF6376-DC86-2DFD-A837-C9E680160C92}"/>
              </a:ext>
            </a:extLst>
          </p:cNvPr>
          <p:cNvSpPr>
            <a:spLocks noGrp="1"/>
          </p:cNvSpPr>
          <p:nvPr>
            <p:ph type="body" idx="15" hasCustomPrompt="1"/>
          </p:nvPr>
        </p:nvSpPr>
        <p:spPr>
          <a:xfrm>
            <a:off x="2063262" y="2696569"/>
            <a:ext cx="1860061" cy="333756"/>
          </a:xfrm>
        </p:spPr>
        <p:txBody>
          <a:bodyPr anchor="t" anchorCtr="0"/>
          <a:lstStyle>
            <a:lvl1pPr marL="0" indent="0" algn="ctr">
              <a:buNone/>
              <a:defRPr sz="15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Lisää tekstiä tähän</a:t>
            </a:r>
          </a:p>
        </p:txBody>
      </p:sp>
      <p:sp>
        <p:nvSpPr>
          <p:cNvPr id="56" name="Tekstin paikkamerkki 2">
            <a:extLst>
              <a:ext uri="{FF2B5EF4-FFF2-40B4-BE49-F238E27FC236}">
                <a16:creationId xmlns:a16="http://schemas.microsoft.com/office/drawing/2014/main" id="{E282A279-0539-781C-FBD2-14E855EBABB8}"/>
              </a:ext>
            </a:extLst>
          </p:cNvPr>
          <p:cNvSpPr>
            <a:spLocks noGrp="1"/>
          </p:cNvSpPr>
          <p:nvPr>
            <p:ph type="body" idx="16" hasCustomPrompt="1"/>
          </p:nvPr>
        </p:nvSpPr>
        <p:spPr>
          <a:xfrm>
            <a:off x="3923324" y="2696569"/>
            <a:ext cx="1860061" cy="333756"/>
          </a:xfrm>
        </p:spPr>
        <p:txBody>
          <a:bodyPr anchor="t" anchorCtr="0"/>
          <a:lstStyle>
            <a:lvl1pPr marL="0" indent="0" algn="ctr">
              <a:buNone/>
              <a:defRPr sz="15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Lisää tekstiä tähän</a:t>
            </a:r>
          </a:p>
        </p:txBody>
      </p:sp>
      <p:sp>
        <p:nvSpPr>
          <p:cNvPr id="57" name="Tekstin paikkamerkki 2">
            <a:extLst>
              <a:ext uri="{FF2B5EF4-FFF2-40B4-BE49-F238E27FC236}">
                <a16:creationId xmlns:a16="http://schemas.microsoft.com/office/drawing/2014/main" id="{E3763F25-9E86-7071-8D04-AC77D290CC75}"/>
              </a:ext>
            </a:extLst>
          </p:cNvPr>
          <p:cNvSpPr>
            <a:spLocks noGrp="1"/>
          </p:cNvSpPr>
          <p:nvPr>
            <p:ph type="body" idx="17" hasCustomPrompt="1"/>
          </p:nvPr>
        </p:nvSpPr>
        <p:spPr>
          <a:xfrm>
            <a:off x="5783386" y="2696569"/>
            <a:ext cx="1860061" cy="333756"/>
          </a:xfrm>
        </p:spPr>
        <p:txBody>
          <a:bodyPr anchor="t" anchorCtr="0"/>
          <a:lstStyle>
            <a:lvl1pPr marL="0" indent="0" algn="ctr">
              <a:buNone/>
              <a:defRPr sz="15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Lisää tekstiä tähän</a:t>
            </a:r>
          </a:p>
        </p:txBody>
      </p:sp>
      <p:sp>
        <p:nvSpPr>
          <p:cNvPr id="58" name="Tekstin paikkamerkki 2">
            <a:extLst>
              <a:ext uri="{FF2B5EF4-FFF2-40B4-BE49-F238E27FC236}">
                <a16:creationId xmlns:a16="http://schemas.microsoft.com/office/drawing/2014/main" id="{16B6DEEA-FFCB-0597-7835-9BD05F5664DC}"/>
              </a:ext>
            </a:extLst>
          </p:cNvPr>
          <p:cNvSpPr>
            <a:spLocks noGrp="1"/>
          </p:cNvSpPr>
          <p:nvPr>
            <p:ph type="body" idx="18" hasCustomPrompt="1"/>
          </p:nvPr>
        </p:nvSpPr>
        <p:spPr>
          <a:xfrm>
            <a:off x="7651263" y="2696569"/>
            <a:ext cx="1860061" cy="333756"/>
          </a:xfrm>
        </p:spPr>
        <p:txBody>
          <a:bodyPr anchor="t" anchorCtr="0"/>
          <a:lstStyle>
            <a:lvl1pPr marL="0" indent="0" algn="ctr">
              <a:buNone/>
              <a:defRPr sz="15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Lisää tekstiä tähän</a:t>
            </a:r>
          </a:p>
        </p:txBody>
      </p:sp>
      <p:sp>
        <p:nvSpPr>
          <p:cNvPr id="59" name="Tekstin paikkamerkki 2">
            <a:extLst>
              <a:ext uri="{FF2B5EF4-FFF2-40B4-BE49-F238E27FC236}">
                <a16:creationId xmlns:a16="http://schemas.microsoft.com/office/drawing/2014/main" id="{9DDB24F7-59EC-89AE-F23B-26DF990442E3}"/>
              </a:ext>
            </a:extLst>
          </p:cNvPr>
          <p:cNvSpPr>
            <a:spLocks noGrp="1"/>
          </p:cNvSpPr>
          <p:nvPr>
            <p:ph type="body" idx="19" hasCustomPrompt="1"/>
          </p:nvPr>
        </p:nvSpPr>
        <p:spPr>
          <a:xfrm>
            <a:off x="9543757" y="2696569"/>
            <a:ext cx="1860061" cy="333756"/>
          </a:xfrm>
        </p:spPr>
        <p:txBody>
          <a:bodyPr anchor="t" anchorCtr="0"/>
          <a:lstStyle>
            <a:lvl1pPr marL="0" indent="0" algn="ctr">
              <a:buNone/>
              <a:defRPr sz="15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Lisää tekstiä tähän</a:t>
            </a:r>
          </a:p>
        </p:txBody>
      </p:sp>
      <p:sp>
        <p:nvSpPr>
          <p:cNvPr id="60" name="Tekstin paikkamerkki 2">
            <a:extLst>
              <a:ext uri="{FF2B5EF4-FFF2-40B4-BE49-F238E27FC236}">
                <a16:creationId xmlns:a16="http://schemas.microsoft.com/office/drawing/2014/main" id="{1A2535E5-48F4-9BD8-8779-A7127152995A}"/>
              </a:ext>
            </a:extLst>
          </p:cNvPr>
          <p:cNvSpPr>
            <a:spLocks noGrp="1"/>
          </p:cNvSpPr>
          <p:nvPr>
            <p:ph type="body" idx="20" hasCustomPrompt="1"/>
          </p:nvPr>
        </p:nvSpPr>
        <p:spPr>
          <a:xfrm>
            <a:off x="789634" y="3137442"/>
            <a:ext cx="1234549" cy="333756"/>
          </a:xfrm>
        </p:spPr>
        <p:txBody>
          <a:bodyPr anchor="ctr" anchorCtr="0"/>
          <a:lstStyle>
            <a:lvl1pPr marL="0" indent="0" algn="l">
              <a:buNone/>
              <a:defRPr sz="17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Lisää tekstiä tähän</a:t>
            </a:r>
          </a:p>
        </p:txBody>
      </p:sp>
      <p:sp>
        <p:nvSpPr>
          <p:cNvPr id="61" name="Tekstin paikkamerkki 2">
            <a:extLst>
              <a:ext uri="{FF2B5EF4-FFF2-40B4-BE49-F238E27FC236}">
                <a16:creationId xmlns:a16="http://schemas.microsoft.com/office/drawing/2014/main" id="{BC655D27-617B-B9AC-A907-143D440F7F69}"/>
              </a:ext>
            </a:extLst>
          </p:cNvPr>
          <p:cNvSpPr>
            <a:spLocks noGrp="1"/>
          </p:cNvSpPr>
          <p:nvPr>
            <p:ph type="body" idx="21" hasCustomPrompt="1"/>
          </p:nvPr>
        </p:nvSpPr>
        <p:spPr>
          <a:xfrm>
            <a:off x="789634" y="3782420"/>
            <a:ext cx="1234549" cy="333756"/>
          </a:xfrm>
        </p:spPr>
        <p:txBody>
          <a:bodyPr anchor="ctr" anchorCtr="0"/>
          <a:lstStyle>
            <a:lvl1pPr marL="0" indent="0" algn="l">
              <a:buNone/>
              <a:defRPr sz="17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Lisää tekstiä tähän</a:t>
            </a:r>
          </a:p>
        </p:txBody>
      </p:sp>
      <p:sp>
        <p:nvSpPr>
          <p:cNvPr id="63" name="Tekstin paikkamerkki 2">
            <a:extLst>
              <a:ext uri="{FF2B5EF4-FFF2-40B4-BE49-F238E27FC236}">
                <a16:creationId xmlns:a16="http://schemas.microsoft.com/office/drawing/2014/main" id="{6270472A-2608-A441-D1A7-78942E91AD49}"/>
              </a:ext>
            </a:extLst>
          </p:cNvPr>
          <p:cNvSpPr>
            <a:spLocks noGrp="1"/>
          </p:cNvSpPr>
          <p:nvPr>
            <p:ph type="body" idx="22" hasCustomPrompt="1"/>
          </p:nvPr>
        </p:nvSpPr>
        <p:spPr>
          <a:xfrm>
            <a:off x="789634" y="4419235"/>
            <a:ext cx="1234549" cy="333756"/>
          </a:xfrm>
        </p:spPr>
        <p:txBody>
          <a:bodyPr anchor="ctr" anchorCtr="0"/>
          <a:lstStyle>
            <a:lvl1pPr marL="0" indent="0" algn="l">
              <a:buNone/>
              <a:defRPr sz="17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Lisää tekstiä tähän</a:t>
            </a:r>
          </a:p>
        </p:txBody>
      </p:sp>
      <p:sp>
        <p:nvSpPr>
          <p:cNvPr id="64" name="Tekstin paikkamerkki 2">
            <a:extLst>
              <a:ext uri="{FF2B5EF4-FFF2-40B4-BE49-F238E27FC236}">
                <a16:creationId xmlns:a16="http://schemas.microsoft.com/office/drawing/2014/main" id="{C98656CD-7D58-15AC-0AF1-AA80E21B3C59}"/>
              </a:ext>
            </a:extLst>
          </p:cNvPr>
          <p:cNvSpPr>
            <a:spLocks noGrp="1"/>
          </p:cNvSpPr>
          <p:nvPr>
            <p:ph type="body" idx="23" hasCustomPrompt="1"/>
          </p:nvPr>
        </p:nvSpPr>
        <p:spPr>
          <a:xfrm>
            <a:off x="789634" y="5064213"/>
            <a:ext cx="1234549" cy="333756"/>
          </a:xfrm>
        </p:spPr>
        <p:txBody>
          <a:bodyPr anchor="ctr" anchorCtr="0"/>
          <a:lstStyle>
            <a:lvl1pPr marL="0" indent="0" algn="l">
              <a:buNone/>
              <a:defRPr sz="17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Lisää tekstiä tähän</a:t>
            </a:r>
          </a:p>
        </p:txBody>
      </p:sp>
      <p:sp>
        <p:nvSpPr>
          <p:cNvPr id="72" name="Tekstin paikkamerkki 2">
            <a:extLst>
              <a:ext uri="{FF2B5EF4-FFF2-40B4-BE49-F238E27FC236}">
                <a16:creationId xmlns:a16="http://schemas.microsoft.com/office/drawing/2014/main" id="{F731A090-D8A9-4FD7-C6E4-10AD7F7562D1}"/>
              </a:ext>
            </a:extLst>
          </p:cNvPr>
          <p:cNvSpPr>
            <a:spLocks noGrp="1"/>
          </p:cNvSpPr>
          <p:nvPr>
            <p:ph type="body" idx="24" hasCustomPrompt="1"/>
          </p:nvPr>
        </p:nvSpPr>
        <p:spPr>
          <a:xfrm>
            <a:off x="2177398" y="5735870"/>
            <a:ext cx="1332000" cy="515917"/>
          </a:xfrm>
        </p:spPr>
        <p:txBody>
          <a:bodyPr anchor="t" anchorCtr="0"/>
          <a:lstStyle>
            <a:lvl1pPr marL="0" indent="0" algn="l">
              <a:buNone/>
              <a:defRPr sz="12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Lisää tekstiä tähän</a:t>
            </a:r>
          </a:p>
        </p:txBody>
      </p:sp>
      <p:sp>
        <p:nvSpPr>
          <p:cNvPr id="74" name="Tekstin paikkamerkki 2">
            <a:extLst>
              <a:ext uri="{FF2B5EF4-FFF2-40B4-BE49-F238E27FC236}">
                <a16:creationId xmlns:a16="http://schemas.microsoft.com/office/drawing/2014/main" id="{42AF173B-4410-8B31-9D2F-0FCD0F7A7D6A}"/>
              </a:ext>
            </a:extLst>
          </p:cNvPr>
          <p:cNvSpPr>
            <a:spLocks noGrp="1"/>
          </p:cNvSpPr>
          <p:nvPr>
            <p:ph type="body" idx="25" hasCustomPrompt="1"/>
          </p:nvPr>
        </p:nvSpPr>
        <p:spPr>
          <a:xfrm>
            <a:off x="3777606" y="5735870"/>
            <a:ext cx="1332000" cy="515917"/>
          </a:xfrm>
        </p:spPr>
        <p:txBody>
          <a:bodyPr anchor="t" anchorCtr="0"/>
          <a:lstStyle>
            <a:lvl1pPr marL="0" indent="0" algn="l">
              <a:buNone/>
              <a:defRPr sz="12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Lisää tekstiä tähän</a:t>
            </a:r>
          </a:p>
        </p:txBody>
      </p:sp>
      <p:sp>
        <p:nvSpPr>
          <p:cNvPr id="78" name="Tekstin paikkamerkki 2">
            <a:extLst>
              <a:ext uri="{FF2B5EF4-FFF2-40B4-BE49-F238E27FC236}">
                <a16:creationId xmlns:a16="http://schemas.microsoft.com/office/drawing/2014/main" id="{FBF70111-68F1-9CE0-DBD6-EDCCE27D7A62}"/>
              </a:ext>
            </a:extLst>
          </p:cNvPr>
          <p:cNvSpPr>
            <a:spLocks noGrp="1"/>
          </p:cNvSpPr>
          <p:nvPr>
            <p:ph type="body" idx="26" hasCustomPrompt="1"/>
          </p:nvPr>
        </p:nvSpPr>
        <p:spPr>
          <a:xfrm>
            <a:off x="5369651" y="5735870"/>
            <a:ext cx="1332000" cy="515917"/>
          </a:xfrm>
        </p:spPr>
        <p:txBody>
          <a:bodyPr anchor="t" anchorCtr="0"/>
          <a:lstStyle>
            <a:lvl1pPr marL="0" indent="0" algn="l">
              <a:buNone/>
              <a:defRPr sz="12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Lisää tekstiä tähän</a:t>
            </a:r>
          </a:p>
        </p:txBody>
      </p:sp>
      <p:sp>
        <p:nvSpPr>
          <p:cNvPr id="80" name="Tekstin paikkamerkki 2">
            <a:extLst>
              <a:ext uri="{FF2B5EF4-FFF2-40B4-BE49-F238E27FC236}">
                <a16:creationId xmlns:a16="http://schemas.microsoft.com/office/drawing/2014/main" id="{F6DA7488-B988-2B1F-265E-0FA5CC36C45F}"/>
              </a:ext>
            </a:extLst>
          </p:cNvPr>
          <p:cNvSpPr>
            <a:spLocks noGrp="1"/>
          </p:cNvSpPr>
          <p:nvPr>
            <p:ph type="body" idx="27" hasCustomPrompt="1"/>
          </p:nvPr>
        </p:nvSpPr>
        <p:spPr>
          <a:xfrm>
            <a:off x="6969859" y="5735870"/>
            <a:ext cx="1332000" cy="515917"/>
          </a:xfrm>
        </p:spPr>
        <p:txBody>
          <a:bodyPr anchor="t" anchorCtr="0"/>
          <a:lstStyle>
            <a:lvl1pPr marL="0" indent="0" algn="l">
              <a:buNone/>
              <a:defRPr sz="12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Lisää tekstiä tähän</a:t>
            </a:r>
          </a:p>
        </p:txBody>
      </p:sp>
      <p:sp>
        <p:nvSpPr>
          <p:cNvPr id="82" name="Tekstin paikkamerkki 2">
            <a:extLst>
              <a:ext uri="{FF2B5EF4-FFF2-40B4-BE49-F238E27FC236}">
                <a16:creationId xmlns:a16="http://schemas.microsoft.com/office/drawing/2014/main" id="{C4E19006-F971-A570-F234-561C48B8D7FB}"/>
              </a:ext>
            </a:extLst>
          </p:cNvPr>
          <p:cNvSpPr>
            <a:spLocks noGrp="1"/>
          </p:cNvSpPr>
          <p:nvPr>
            <p:ph type="body" idx="28" hasCustomPrompt="1"/>
          </p:nvPr>
        </p:nvSpPr>
        <p:spPr>
          <a:xfrm>
            <a:off x="8570068" y="5735870"/>
            <a:ext cx="1332000" cy="515917"/>
          </a:xfrm>
        </p:spPr>
        <p:txBody>
          <a:bodyPr anchor="t" anchorCtr="0"/>
          <a:lstStyle>
            <a:lvl1pPr marL="0" indent="0" algn="l">
              <a:buNone/>
              <a:defRPr sz="12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Lisää tekstiä tähän</a:t>
            </a:r>
          </a:p>
        </p:txBody>
      </p:sp>
      <p:sp>
        <p:nvSpPr>
          <p:cNvPr id="84" name="Tekstin paikkamerkki 2">
            <a:extLst>
              <a:ext uri="{FF2B5EF4-FFF2-40B4-BE49-F238E27FC236}">
                <a16:creationId xmlns:a16="http://schemas.microsoft.com/office/drawing/2014/main" id="{B241B7BA-EC1C-6AAA-100A-2C28AA69A9B1}"/>
              </a:ext>
            </a:extLst>
          </p:cNvPr>
          <p:cNvSpPr>
            <a:spLocks noGrp="1"/>
          </p:cNvSpPr>
          <p:nvPr>
            <p:ph type="body" idx="29" hasCustomPrompt="1"/>
          </p:nvPr>
        </p:nvSpPr>
        <p:spPr>
          <a:xfrm>
            <a:off x="10170276" y="5735870"/>
            <a:ext cx="1332000" cy="515917"/>
          </a:xfrm>
        </p:spPr>
        <p:txBody>
          <a:bodyPr anchor="t" anchorCtr="0"/>
          <a:lstStyle>
            <a:lvl1pPr marL="0" indent="0" algn="l">
              <a:buNone/>
              <a:defRPr sz="12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Lisää tekstiä tähän</a:t>
            </a:r>
          </a:p>
        </p:txBody>
      </p:sp>
      <p:sp>
        <p:nvSpPr>
          <p:cNvPr id="8" name="Dian numeron paikkamerkki 7">
            <a:extLst>
              <a:ext uri="{FF2B5EF4-FFF2-40B4-BE49-F238E27FC236}">
                <a16:creationId xmlns:a16="http://schemas.microsoft.com/office/drawing/2014/main" id="{21B23E7A-C199-03C6-686B-0515E0E94CC9}"/>
              </a:ext>
            </a:extLst>
          </p:cNvPr>
          <p:cNvSpPr>
            <a:spLocks noGrp="1"/>
          </p:cNvSpPr>
          <p:nvPr>
            <p:ph type="sldNum" sz="quarter" idx="12"/>
          </p:nvPr>
        </p:nvSpPr>
        <p:spPr/>
        <p:txBody>
          <a:bodyPr/>
          <a:lstStyle/>
          <a:p>
            <a:fld id="{9F89CF4B-6BB2-4C8F-83F6-6A8F61ACBFF0}" type="slidenum">
              <a:rPr lang="fi-FI" smtClean="0"/>
              <a:pPr/>
              <a:t>‹#›</a:t>
            </a:fld>
            <a:endParaRPr lang="fi-FI" dirty="0"/>
          </a:p>
        </p:txBody>
      </p:sp>
      <p:sp>
        <p:nvSpPr>
          <p:cNvPr id="25" name="Rectangle 24">
            <a:extLst>
              <a:ext uri="{FF2B5EF4-FFF2-40B4-BE49-F238E27FC236}">
                <a16:creationId xmlns:a16="http://schemas.microsoft.com/office/drawing/2014/main" id="{77E01902-849A-9D0E-4860-5E1A10017723}"/>
              </a:ext>
              <a:ext uri="{C183D7F6-B498-43B3-948B-1728B52AA6E4}">
                <adec:decorative xmlns:adec="http://schemas.microsoft.com/office/drawing/2017/decorative" val="1"/>
              </a:ext>
            </a:extLst>
          </p:cNvPr>
          <p:cNvSpPr/>
          <p:nvPr userDrawn="1"/>
        </p:nvSpPr>
        <p:spPr>
          <a:xfrm>
            <a:off x="2063262" y="3063631"/>
            <a:ext cx="9340556" cy="54707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6" name="Rectangle 25">
            <a:extLst>
              <a:ext uri="{FF2B5EF4-FFF2-40B4-BE49-F238E27FC236}">
                <a16:creationId xmlns:a16="http://schemas.microsoft.com/office/drawing/2014/main" id="{637AC24B-3E7C-BC05-5AA4-ED0DF42C5604}"/>
              </a:ext>
              <a:ext uri="{C183D7F6-B498-43B3-948B-1728B52AA6E4}">
                <adec:decorative xmlns:adec="http://schemas.microsoft.com/office/drawing/2017/decorative" val="1"/>
              </a:ext>
            </a:extLst>
          </p:cNvPr>
          <p:cNvSpPr/>
          <p:nvPr userDrawn="1"/>
        </p:nvSpPr>
        <p:spPr>
          <a:xfrm>
            <a:off x="2063262" y="3696677"/>
            <a:ext cx="9340556" cy="54707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7" name="Rectangle 26">
            <a:extLst>
              <a:ext uri="{FF2B5EF4-FFF2-40B4-BE49-F238E27FC236}">
                <a16:creationId xmlns:a16="http://schemas.microsoft.com/office/drawing/2014/main" id="{1C3A1FF3-CC97-514E-DF05-9D6ED8D793D7}"/>
              </a:ext>
              <a:ext uri="{C183D7F6-B498-43B3-948B-1728B52AA6E4}">
                <adec:decorative xmlns:adec="http://schemas.microsoft.com/office/drawing/2017/decorative" val="1"/>
              </a:ext>
            </a:extLst>
          </p:cNvPr>
          <p:cNvSpPr/>
          <p:nvPr userDrawn="1"/>
        </p:nvSpPr>
        <p:spPr>
          <a:xfrm>
            <a:off x="2063262" y="4329723"/>
            <a:ext cx="9340556" cy="54707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8" name="Rectangle 27">
            <a:extLst>
              <a:ext uri="{FF2B5EF4-FFF2-40B4-BE49-F238E27FC236}">
                <a16:creationId xmlns:a16="http://schemas.microsoft.com/office/drawing/2014/main" id="{08AA223D-EEA5-49C8-E4FB-EAD6AEF00692}"/>
              </a:ext>
              <a:ext uri="{C183D7F6-B498-43B3-948B-1728B52AA6E4}">
                <adec:decorative xmlns:adec="http://schemas.microsoft.com/office/drawing/2017/decorative" val="1"/>
              </a:ext>
            </a:extLst>
          </p:cNvPr>
          <p:cNvSpPr/>
          <p:nvPr userDrawn="1"/>
        </p:nvSpPr>
        <p:spPr>
          <a:xfrm>
            <a:off x="2063262" y="4962768"/>
            <a:ext cx="9340556" cy="54707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cxnSp>
        <p:nvCxnSpPr>
          <p:cNvPr id="48" name="Straight Connector 47">
            <a:extLst>
              <a:ext uri="{FF2B5EF4-FFF2-40B4-BE49-F238E27FC236}">
                <a16:creationId xmlns:a16="http://schemas.microsoft.com/office/drawing/2014/main" id="{463E09AC-D340-4C8E-7D0F-BA6500508225}"/>
              </a:ext>
              <a:ext uri="{C183D7F6-B498-43B3-948B-1728B52AA6E4}">
                <adec:decorative xmlns:adec="http://schemas.microsoft.com/office/drawing/2017/decorative" val="1"/>
              </a:ext>
            </a:extLst>
          </p:cNvPr>
          <p:cNvCxnSpPr>
            <a:cxnSpLocks/>
          </p:cNvCxnSpPr>
          <p:nvPr userDrawn="1"/>
        </p:nvCxnSpPr>
        <p:spPr>
          <a:xfrm>
            <a:off x="3923323" y="3063631"/>
            <a:ext cx="0" cy="2446214"/>
          </a:xfrm>
          <a:prstGeom prst="line">
            <a:avLst/>
          </a:prstGeom>
          <a:ln w="6350"/>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335851CC-F850-69F8-E2CC-A6E907777B25}"/>
              </a:ext>
              <a:ext uri="{C183D7F6-B498-43B3-948B-1728B52AA6E4}">
                <adec:decorative xmlns:adec="http://schemas.microsoft.com/office/drawing/2017/decorative" val="1"/>
              </a:ext>
            </a:extLst>
          </p:cNvPr>
          <p:cNvCxnSpPr>
            <a:cxnSpLocks/>
          </p:cNvCxnSpPr>
          <p:nvPr userDrawn="1"/>
        </p:nvCxnSpPr>
        <p:spPr>
          <a:xfrm>
            <a:off x="5783385" y="3063631"/>
            <a:ext cx="0" cy="2446214"/>
          </a:xfrm>
          <a:prstGeom prst="line">
            <a:avLst/>
          </a:prstGeom>
          <a:ln w="6350"/>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A25A4239-349A-2628-E74C-C13A3A41B93E}"/>
              </a:ext>
              <a:ext uri="{C183D7F6-B498-43B3-948B-1728B52AA6E4}">
                <adec:decorative xmlns:adec="http://schemas.microsoft.com/office/drawing/2017/decorative" val="1"/>
              </a:ext>
            </a:extLst>
          </p:cNvPr>
          <p:cNvCxnSpPr>
            <a:cxnSpLocks/>
          </p:cNvCxnSpPr>
          <p:nvPr userDrawn="1"/>
        </p:nvCxnSpPr>
        <p:spPr>
          <a:xfrm>
            <a:off x="7643447" y="3063631"/>
            <a:ext cx="0" cy="2446214"/>
          </a:xfrm>
          <a:prstGeom prst="line">
            <a:avLst/>
          </a:prstGeom>
          <a:ln w="6350"/>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BDF5A5C8-33BD-B891-1987-77949B0CBAAB}"/>
              </a:ext>
              <a:ext uri="{C183D7F6-B498-43B3-948B-1728B52AA6E4}">
                <adec:decorative xmlns:adec="http://schemas.microsoft.com/office/drawing/2017/decorative" val="1"/>
              </a:ext>
            </a:extLst>
          </p:cNvPr>
          <p:cNvCxnSpPr>
            <a:cxnSpLocks/>
          </p:cNvCxnSpPr>
          <p:nvPr userDrawn="1"/>
        </p:nvCxnSpPr>
        <p:spPr>
          <a:xfrm>
            <a:off x="9511324" y="3063631"/>
            <a:ext cx="0" cy="2446214"/>
          </a:xfrm>
          <a:prstGeom prst="line">
            <a:avLst/>
          </a:prstGeom>
          <a:ln w="6350"/>
        </p:spPr>
        <p:style>
          <a:lnRef idx="2">
            <a:schemeClr val="accent1"/>
          </a:lnRef>
          <a:fillRef idx="0">
            <a:schemeClr val="accent1"/>
          </a:fillRef>
          <a:effectRef idx="1">
            <a:schemeClr val="accent1"/>
          </a:effectRef>
          <a:fontRef idx="minor">
            <a:schemeClr val="tx1"/>
          </a:fontRef>
        </p:style>
      </p:cxnSp>
      <p:pic>
        <p:nvPicPr>
          <p:cNvPr id="66" name="object 21">
            <a:extLst>
              <a:ext uri="{FF2B5EF4-FFF2-40B4-BE49-F238E27FC236}">
                <a16:creationId xmlns:a16="http://schemas.microsoft.com/office/drawing/2014/main" id="{4BA51729-42B6-4A11-962B-C7E9E759B677}"/>
              </a:ext>
              <a:ext uri="{C183D7F6-B498-43B3-948B-1728B52AA6E4}">
                <adec:decorative xmlns:adec="http://schemas.microsoft.com/office/drawing/2017/decorative" val="1"/>
              </a:ext>
            </a:extLst>
          </p:cNvPr>
          <p:cNvPicPr/>
          <p:nvPr userDrawn="1"/>
        </p:nvPicPr>
        <p:blipFill>
          <a:blip r:embed="rId2" cstate="print"/>
          <a:stretch>
            <a:fillRect/>
          </a:stretch>
        </p:blipFill>
        <p:spPr>
          <a:xfrm>
            <a:off x="1956884" y="5761037"/>
            <a:ext cx="148579" cy="148579"/>
          </a:xfrm>
          <a:prstGeom prst="rect">
            <a:avLst/>
          </a:prstGeom>
        </p:spPr>
      </p:pic>
      <p:pic>
        <p:nvPicPr>
          <p:cNvPr id="67" name="object 23">
            <a:extLst>
              <a:ext uri="{FF2B5EF4-FFF2-40B4-BE49-F238E27FC236}">
                <a16:creationId xmlns:a16="http://schemas.microsoft.com/office/drawing/2014/main" id="{0EA7A74D-9E26-FA71-F2EF-AD2DE013CCB4}"/>
              </a:ext>
              <a:ext uri="{C183D7F6-B498-43B3-948B-1728B52AA6E4}">
                <adec:decorative xmlns:adec="http://schemas.microsoft.com/office/drawing/2017/decorative" val="1"/>
              </a:ext>
            </a:extLst>
          </p:cNvPr>
          <p:cNvPicPr/>
          <p:nvPr userDrawn="1"/>
        </p:nvPicPr>
        <p:blipFill>
          <a:blip r:embed="rId3" cstate="print"/>
          <a:stretch>
            <a:fillRect/>
          </a:stretch>
        </p:blipFill>
        <p:spPr>
          <a:xfrm>
            <a:off x="3552899" y="5761037"/>
            <a:ext cx="148579" cy="148579"/>
          </a:xfrm>
          <a:prstGeom prst="rect">
            <a:avLst/>
          </a:prstGeom>
        </p:spPr>
      </p:pic>
      <p:pic>
        <p:nvPicPr>
          <p:cNvPr id="68" name="object 25">
            <a:extLst>
              <a:ext uri="{FF2B5EF4-FFF2-40B4-BE49-F238E27FC236}">
                <a16:creationId xmlns:a16="http://schemas.microsoft.com/office/drawing/2014/main" id="{011D6D0C-2EB1-A184-96E7-E3F41CD08001}"/>
              </a:ext>
              <a:ext uri="{C183D7F6-B498-43B3-948B-1728B52AA6E4}">
                <adec:decorative xmlns:adec="http://schemas.microsoft.com/office/drawing/2017/decorative" val="1"/>
              </a:ext>
            </a:extLst>
          </p:cNvPr>
          <p:cNvPicPr/>
          <p:nvPr userDrawn="1"/>
        </p:nvPicPr>
        <p:blipFill>
          <a:blip r:embed="rId4" cstate="print"/>
          <a:stretch>
            <a:fillRect/>
          </a:stretch>
        </p:blipFill>
        <p:spPr>
          <a:xfrm>
            <a:off x="5149137" y="5761037"/>
            <a:ext cx="148579" cy="148579"/>
          </a:xfrm>
          <a:prstGeom prst="rect">
            <a:avLst/>
          </a:prstGeom>
        </p:spPr>
      </p:pic>
      <p:pic>
        <p:nvPicPr>
          <p:cNvPr id="69" name="object 27">
            <a:extLst>
              <a:ext uri="{FF2B5EF4-FFF2-40B4-BE49-F238E27FC236}">
                <a16:creationId xmlns:a16="http://schemas.microsoft.com/office/drawing/2014/main" id="{61ACC2C8-FE92-146A-8CB1-168604B8E393}"/>
              </a:ext>
              <a:ext uri="{C183D7F6-B498-43B3-948B-1728B52AA6E4}">
                <adec:decorative xmlns:adec="http://schemas.microsoft.com/office/drawing/2017/decorative" val="1"/>
              </a:ext>
            </a:extLst>
          </p:cNvPr>
          <p:cNvPicPr/>
          <p:nvPr userDrawn="1"/>
        </p:nvPicPr>
        <p:blipFill>
          <a:blip r:embed="rId5" cstate="print"/>
          <a:stretch>
            <a:fillRect/>
          </a:stretch>
        </p:blipFill>
        <p:spPr>
          <a:xfrm>
            <a:off x="6749345" y="5761037"/>
            <a:ext cx="148579" cy="148579"/>
          </a:xfrm>
          <a:prstGeom prst="rect">
            <a:avLst/>
          </a:prstGeom>
        </p:spPr>
      </p:pic>
      <p:pic>
        <p:nvPicPr>
          <p:cNvPr id="70" name="object 29">
            <a:extLst>
              <a:ext uri="{FF2B5EF4-FFF2-40B4-BE49-F238E27FC236}">
                <a16:creationId xmlns:a16="http://schemas.microsoft.com/office/drawing/2014/main" id="{A93EE4D8-6A1D-E0EC-FFF5-14E50A6C30F9}"/>
              </a:ext>
              <a:ext uri="{C183D7F6-B498-43B3-948B-1728B52AA6E4}">
                <adec:decorative xmlns:adec="http://schemas.microsoft.com/office/drawing/2017/decorative" val="1"/>
              </a:ext>
            </a:extLst>
          </p:cNvPr>
          <p:cNvPicPr/>
          <p:nvPr userDrawn="1"/>
        </p:nvPicPr>
        <p:blipFill>
          <a:blip r:embed="rId6" cstate="print"/>
          <a:stretch>
            <a:fillRect/>
          </a:stretch>
        </p:blipFill>
        <p:spPr>
          <a:xfrm>
            <a:off x="8349554" y="5761037"/>
            <a:ext cx="148579" cy="148579"/>
          </a:xfrm>
          <a:prstGeom prst="rect">
            <a:avLst/>
          </a:prstGeom>
        </p:spPr>
      </p:pic>
      <p:pic>
        <p:nvPicPr>
          <p:cNvPr id="71" name="object 31">
            <a:extLst>
              <a:ext uri="{FF2B5EF4-FFF2-40B4-BE49-F238E27FC236}">
                <a16:creationId xmlns:a16="http://schemas.microsoft.com/office/drawing/2014/main" id="{49D27DE0-0D33-DA86-3207-19B2922E00B9}"/>
              </a:ext>
              <a:ext uri="{C183D7F6-B498-43B3-948B-1728B52AA6E4}">
                <adec:decorative xmlns:adec="http://schemas.microsoft.com/office/drawing/2017/decorative" val="1"/>
              </a:ext>
            </a:extLst>
          </p:cNvPr>
          <p:cNvPicPr/>
          <p:nvPr userDrawn="1"/>
        </p:nvPicPr>
        <p:blipFill>
          <a:blip r:embed="rId7" cstate="print"/>
          <a:stretch>
            <a:fillRect/>
          </a:stretch>
        </p:blipFill>
        <p:spPr>
          <a:xfrm>
            <a:off x="9949762" y="5761037"/>
            <a:ext cx="148579" cy="148579"/>
          </a:xfrm>
          <a:prstGeom prst="rect">
            <a:avLst/>
          </a:prstGeom>
        </p:spPr>
      </p:pic>
    </p:spTree>
    <p:extLst>
      <p:ext uri="{BB962C8B-B14F-4D97-AF65-F5344CB8AC3E}">
        <p14:creationId xmlns:p14="http://schemas.microsoft.com/office/powerpoint/2010/main" val="179415313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Aikajana 2">
    <p:spTree>
      <p:nvGrpSpPr>
        <p:cNvPr id="1" name=""/>
        <p:cNvGrpSpPr/>
        <p:nvPr/>
      </p:nvGrpSpPr>
      <p:grpSpPr>
        <a:xfrm>
          <a:off x="0" y="0"/>
          <a:ext cx="0" cy="0"/>
          <a:chOff x="0" y="0"/>
          <a:chExt cx="0" cy="0"/>
        </a:xfrm>
      </p:grpSpPr>
      <p:sp>
        <p:nvSpPr>
          <p:cNvPr id="3" name="object 9">
            <a:extLst>
              <a:ext uri="{FF2B5EF4-FFF2-40B4-BE49-F238E27FC236}">
                <a16:creationId xmlns:a16="http://schemas.microsoft.com/office/drawing/2014/main" id="{2DC80FED-3971-14A4-9C5A-DDFE522D0EED}"/>
              </a:ext>
              <a:ext uri="{C183D7F6-B498-43B3-948B-1728B52AA6E4}">
                <adec:decorative xmlns:adec="http://schemas.microsoft.com/office/drawing/2017/decorative" val="1"/>
              </a:ext>
            </a:extLst>
          </p:cNvPr>
          <p:cNvSpPr/>
          <p:nvPr userDrawn="1"/>
        </p:nvSpPr>
        <p:spPr>
          <a:xfrm>
            <a:off x="794916" y="3268459"/>
            <a:ext cx="10800676" cy="419335"/>
          </a:xfrm>
          <a:custGeom>
            <a:avLst/>
            <a:gdLst/>
            <a:ahLst/>
            <a:cxnLst/>
            <a:rect l="l" t="t" r="r" b="b"/>
            <a:pathLst>
              <a:path w="17811115" h="691514">
                <a:moveTo>
                  <a:pt x="17810976" y="0"/>
                </a:moveTo>
                <a:lnTo>
                  <a:pt x="0" y="0"/>
                </a:lnTo>
                <a:lnTo>
                  <a:pt x="0" y="691078"/>
                </a:lnTo>
                <a:lnTo>
                  <a:pt x="17810976" y="691078"/>
                </a:lnTo>
                <a:lnTo>
                  <a:pt x="17810976" y="0"/>
                </a:lnTo>
                <a:close/>
              </a:path>
            </a:pathLst>
          </a:custGeom>
          <a:solidFill>
            <a:srgbClr val="0F1E4C"/>
          </a:solidFill>
        </p:spPr>
        <p:txBody>
          <a:bodyPr wrap="square" lIns="0" tIns="0" rIns="0" bIns="0" rtlCol="0"/>
          <a:lstStyle/>
          <a:p>
            <a:pPr algn="l" rtl="0"/>
            <a:endParaRPr/>
          </a:p>
        </p:txBody>
      </p:sp>
      <p:sp>
        <p:nvSpPr>
          <p:cNvPr id="4" name="object 24">
            <a:extLst>
              <a:ext uri="{FF2B5EF4-FFF2-40B4-BE49-F238E27FC236}">
                <a16:creationId xmlns:a16="http://schemas.microsoft.com/office/drawing/2014/main" id="{23B065A0-F649-41A6-A364-88DDDA2320A3}"/>
              </a:ext>
              <a:ext uri="{C183D7F6-B498-43B3-948B-1728B52AA6E4}">
                <adec:decorative xmlns:adec="http://schemas.microsoft.com/office/drawing/2017/decorative" val="1"/>
              </a:ext>
            </a:extLst>
          </p:cNvPr>
          <p:cNvSpPr/>
          <p:nvPr userDrawn="1"/>
        </p:nvSpPr>
        <p:spPr>
          <a:xfrm>
            <a:off x="11392322" y="3268470"/>
            <a:ext cx="419335" cy="419335"/>
          </a:xfrm>
          <a:custGeom>
            <a:avLst/>
            <a:gdLst/>
            <a:ahLst/>
            <a:cxnLst/>
            <a:rect l="l" t="t" r="r" b="b"/>
            <a:pathLst>
              <a:path w="691515" h="691514">
                <a:moveTo>
                  <a:pt x="345539" y="0"/>
                </a:moveTo>
                <a:lnTo>
                  <a:pt x="0" y="345539"/>
                </a:lnTo>
                <a:lnTo>
                  <a:pt x="345539" y="691078"/>
                </a:lnTo>
                <a:lnTo>
                  <a:pt x="691078" y="345539"/>
                </a:lnTo>
                <a:lnTo>
                  <a:pt x="345539" y="0"/>
                </a:lnTo>
                <a:close/>
              </a:path>
            </a:pathLst>
          </a:custGeom>
          <a:solidFill>
            <a:srgbClr val="0F1E4C"/>
          </a:solidFill>
        </p:spPr>
        <p:txBody>
          <a:bodyPr wrap="square" lIns="0" tIns="0" rIns="0" bIns="0" rtlCol="0"/>
          <a:lstStyle/>
          <a:p>
            <a:endParaRPr/>
          </a:p>
        </p:txBody>
      </p:sp>
      <p:sp>
        <p:nvSpPr>
          <p:cNvPr id="2" name="Otsikko 1">
            <a:extLst>
              <a:ext uri="{FF2B5EF4-FFF2-40B4-BE49-F238E27FC236}">
                <a16:creationId xmlns:a16="http://schemas.microsoft.com/office/drawing/2014/main" id="{D3536269-F77F-6223-B7EF-0B395848CC85}"/>
              </a:ext>
            </a:extLst>
          </p:cNvPr>
          <p:cNvSpPr>
            <a:spLocks noGrp="1"/>
          </p:cNvSpPr>
          <p:nvPr>
            <p:ph type="title" hasCustomPrompt="1"/>
          </p:nvPr>
        </p:nvSpPr>
        <p:spPr/>
        <p:txBody>
          <a:bodyPr/>
          <a:lstStyle/>
          <a:p>
            <a:r>
              <a:rPr lang="fi-FI" noProof="0" dirty="0"/>
              <a:t>Lisää otsikko tähän</a:t>
            </a:r>
            <a:endParaRPr lang="fi-FI" dirty="0"/>
          </a:p>
        </p:txBody>
      </p:sp>
      <p:sp>
        <p:nvSpPr>
          <p:cNvPr id="54" name="Tekstin paikkamerkki 2">
            <a:extLst>
              <a:ext uri="{FF2B5EF4-FFF2-40B4-BE49-F238E27FC236}">
                <a16:creationId xmlns:a16="http://schemas.microsoft.com/office/drawing/2014/main" id="{6F902804-2859-CFDF-A0E7-79D5CCE3995B}"/>
              </a:ext>
            </a:extLst>
          </p:cNvPr>
          <p:cNvSpPr>
            <a:spLocks noGrp="1"/>
          </p:cNvSpPr>
          <p:nvPr>
            <p:ph type="body" idx="14" hasCustomPrompt="1"/>
          </p:nvPr>
        </p:nvSpPr>
        <p:spPr>
          <a:xfrm>
            <a:off x="784225" y="1522477"/>
            <a:ext cx="6204403" cy="710250"/>
          </a:xfrm>
        </p:spPr>
        <p:txBody>
          <a:bodyPr anchor="t" anchorCtr="0"/>
          <a:lstStyle>
            <a:lvl1pPr marL="0" indent="0">
              <a:lnSpc>
                <a:spcPct val="100000"/>
              </a:lnSpc>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Lisää tekstiä tähän</a:t>
            </a:r>
          </a:p>
        </p:txBody>
      </p:sp>
      <p:sp>
        <p:nvSpPr>
          <p:cNvPr id="55" name="Tekstin paikkamerkki 2">
            <a:extLst>
              <a:ext uri="{FF2B5EF4-FFF2-40B4-BE49-F238E27FC236}">
                <a16:creationId xmlns:a16="http://schemas.microsoft.com/office/drawing/2014/main" id="{C8EF6376-DC86-2DFD-A837-C9E680160C92}"/>
              </a:ext>
            </a:extLst>
          </p:cNvPr>
          <p:cNvSpPr>
            <a:spLocks noGrp="1"/>
          </p:cNvSpPr>
          <p:nvPr>
            <p:ph type="body" idx="15" hasCustomPrompt="1"/>
          </p:nvPr>
        </p:nvSpPr>
        <p:spPr>
          <a:xfrm>
            <a:off x="888556" y="2462840"/>
            <a:ext cx="5399949" cy="527695"/>
          </a:xfrm>
        </p:spPr>
        <p:txBody>
          <a:bodyPr anchor="b" anchorCtr="0"/>
          <a:lstStyle>
            <a:lvl1pPr marL="0" indent="0" algn="l">
              <a:buNone/>
              <a:defRPr sz="15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Lisää tekstiä tähän</a:t>
            </a:r>
          </a:p>
        </p:txBody>
      </p:sp>
      <p:sp>
        <p:nvSpPr>
          <p:cNvPr id="14" name="Tekstin paikkamerkki 2">
            <a:extLst>
              <a:ext uri="{FF2B5EF4-FFF2-40B4-BE49-F238E27FC236}">
                <a16:creationId xmlns:a16="http://schemas.microsoft.com/office/drawing/2014/main" id="{967D9D7A-7274-E96F-A88D-7EECCE6ED713}"/>
              </a:ext>
            </a:extLst>
          </p:cNvPr>
          <p:cNvSpPr>
            <a:spLocks noGrp="1"/>
          </p:cNvSpPr>
          <p:nvPr>
            <p:ph type="body" idx="35" hasCustomPrompt="1"/>
          </p:nvPr>
        </p:nvSpPr>
        <p:spPr>
          <a:xfrm>
            <a:off x="6583504" y="2462840"/>
            <a:ext cx="3450834" cy="527695"/>
          </a:xfrm>
        </p:spPr>
        <p:txBody>
          <a:bodyPr anchor="b" anchorCtr="0"/>
          <a:lstStyle>
            <a:lvl1pPr marL="0" indent="0" algn="l">
              <a:buNone/>
              <a:defRPr sz="15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Lisää tekstiä tähän</a:t>
            </a:r>
          </a:p>
        </p:txBody>
      </p:sp>
      <p:sp>
        <p:nvSpPr>
          <p:cNvPr id="15" name="Tekstin paikkamerkki 2">
            <a:extLst>
              <a:ext uri="{FF2B5EF4-FFF2-40B4-BE49-F238E27FC236}">
                <a16:creationId xmlns:a16="http://schemas.microsoft.com/office/drawing/2014/main" id="{B8C7EBD0-4588-EBEB-231C-E63317085675}"/>
              </a:ext>
            </a:extLst>
          </p:cNvPr>
          <p:cNvSpPr>
            <a:spLocks noGrp="1"/>
          </p:cNvSpPr>
          <p:nvPr>
            <p:ph type="body" idx="36" hasCustomPrompt="1"/>
          </p:nvPr>
        </p:nvSpPr>
        <p:spPr>
          <a:xfrm>
            <a:off x="10297251" y="2462840"/>
            <a:ext cx="1509384" cy="527695"/>
          </a:xfrm>
        </p:spPr>
        <p:txBody>
          <a:bodyPr anchor="b" anchorCtr="0"/>
          <a:lstStyle>
            <a:lvl1pPr marL="0" indent="0" algn="l">
              <a:buNone/>
              <a:defRPr sz="15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Lisää tekstiä tähän</a:t>
            </a:r>
          </a:p>
        </p:txBody>
      </p:sp>
      <p:sp>
        <p:nvSpPr>
          <p:cNvPr id="60" name="Tekstin paikkamerkki 2">
            <a:extLst>
              <a:ext uri="{FF2B5EF4-FFF2-40B4-BE49-F238E27FC236}">
                <a16:creationId xmlns:a16="http://schemas.microsoft.com/office/drawing/2014/main" id="{1A2535E5-48F4-9BD8-8779-A7127152995A}"/>
              </a:ext>
            </a:extLst>
          </p:cNvPr>
          <p:cNvSpPr>
            <a:spLocks noGrp="1"/>
          </p:cNvSpPr>
          <p:nvPr>
            <p:ph type="body" idx="20" hasCustomPrompt="1"/>
          </p:nvPr>
        </p:nvSpPr>
        <p:spPr>
          <a:xfrm>
            <a:off x="902998" y="3313091"/>
            <a:ext cx="1234549" cy="333756"/>
          </a:xfrm>
        </p:spPr>
        <p:txBody>
          <a:bodyPr anchor="ctr" anchorCtr="0"/>
          <a:lstStyle>
            <a:lvl1pPr marL="0" indent="0" algn="l">
              <a:buNone/>
              <a:defRPr sz="22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XXXX</a:t>
            </a:r>
          </a:p>
        </p:txBody>
      </p:sp>
      <p:sp>
        <p:nvSpPr>
          <p:cNvPr id="9" name="Tekstin paikkamerkki 2">
            <a:extLst>
              <a:ext uri="{FF2B5EF4-FFF2-40B4-BE49-F238E27FC236}">
                <a16:creationId xmlns:a16="http://schemas.microsoft.com/office/drawing/2014/main" id="{C16EEB67-32A0-F1F9-72A2-78D10810DF95}"/>
              </a:ext>
            </a:extLst>
          </p:cNvPr>
          <p:cNvSpPr>
            <a:spLocks noGrp="1"/>
          </p:cNvSpPr>
          <p:nvPr>
            <p:ph type="body" idx="30" hasCustomPrompt="1"/>
          </p:nvPr>
        </p:nvSpPr>
        <p:spPr>
          <a:xfrm>
            <a:off x="2779924" y="3313091"/>
            <a:ext cx="1234549" cy="333756"/>
          </a:xfrm>
        </p:spPr>
        <p:txBody>
          <a:bodyPr anchor="ctr" anchorCtr="0"/>
          <a:lstStyle>
            <a:lvl1pPr marL="0" indent="0" algn="l">
              <a:buNone/>
              <a:defRPr sz="22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XXXX</a:t>
            </a:r>
          </a:p>
        </p:txBody>
      </p:sp>
      <p:sp>
        <p:nvSpPr>
          <p:cNvPr id="10" name="Tekstin paikkamerkki 2">
            <a:extLst>
              <a:ext uri="{FF2B5EF4-FFF2-40B4-BE49-F238E27FC236}">
                <a16:creationId xmlns:a16="http://schemas.microsoft.com/office/drawing/2014/main" id="{56254160-CA31-DE3D-BCD8-23BB970C7521}"/>
              </a:ext>
            </a:extLst>
          </p:cNvPr>
          <p:cNvSpPr>
            <a:spLocks noGrp="1"/>
          </p:cNvSpPr>
          <p:nvPr>
            <p:ph type="body" idx="31" hasCustomPrompt="1"/>
          </p:nvPr>
        </p:nvSpPr>
        <p:spPr>
          <a:xfrm>
            <a:off x="4656851" y="3313091"/>
            <a:ext cx="1234549" cy="333756"/>
          </a:xfrm>
        </p:spPr>
        <p:txBody>
          <a:bodyPr anchor="ctr" anchorCtr="0"/>
          <a:lstStyle>
            <a:lvl1pPr marL="0" indent="0" algn="l">
              <a:buNone/>
              <a:defRPr sz="22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XXXX</a:t>
            </a:r>
          </a:p>
        </p:txBody>
      </p:sp>
      <p:sp>
        <p:nvSpPr>
          <p:cNvPr id="11" name="Tekstin paikkamerkki 2">
            <a:extLst>
              <a:ext uri="{FF2B5EF4-FFF2-40B4-BE49-F238E27FC236}">
                <a16:creationId xmlns:a16="http://schemas.microsoft.com/office/drawing/2014/main" id="{90972668-3907-19C9-64A9-B39AE8E283B8}"/>
              </a:ext>
            </a:extLst>
          </p:cNvPr>
          <p:cNvSpPr>
            <a:spLocks noGrp="1"/>
          </p:cNvSpPr>
          <p:nvPr>
            <p:ph type="body" idx="32" hasCustomPrompt="1"/>
          </p:nvPr>
        </p:nvSpPr>
        <p:spPr>
          <a:xfrm>
            <a:off x="6533777" y="3313091"/>
            <a:ext cx="1234549" cy="333756"/>
          </a:xfrm>
        </p:spPr>
        <p:txBody>
          <a:bodyPr anchor="ctr" anchorCtr="0"/>
          <a:lstStyle>
            <a:lvl1pPr marL="0" indent="0" algn="l">
              <a:buNone/>
              <a:defRPr sz="22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XXXX</a:t>
            </a:r>
          </a:p>
        </p:txBody>
      </p:sp>
      <p:sp>
        <p:nvSpPr>
          <p:cNvPr id="12" name="Tekstin paikkamerkki 2">
            <a:extLst>
              <a:ext uri="{FF2B5EF4-FFF2-40B4-BE49-F238E27FC236}">
                <a16:creationId xmlns:a16="http://schemas.microsoft.com/office/drawing/2014/main" id="{0561BE40-0315-1B7B-83D1-5B28B762DCE2}"/>
              </a:ext>
            </a:extLst>
          </p:cNvPr>
          <p:cNvSpPr>
            <a:spLocks noGrp="1"/>
          </p:cNvSpPr>
          <p:nvPr>
            <p:ph type="body" idx="33" hasCustomPrompt="1"/>
          </p:nvPr>
        </p:nvSpPr>
        <p:spPr>
          <a:xfrm>
            <a:off x="8410703" y="3313091"/>
            <a:ext cx="1234549" cy="333756"/>
          </a:xfrm>
        </p:spPr>
        <p:txBody>
          <a:bodyPr anchor="ctr" anchorCtr="0"/>
          <a:lstStyle>
            <a:lvl1pPr marL="0" indent="0" algn="l">
              <a:buNone/>
              <a:defRPr sz="22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XXXX</a:t>
            </a:r>
          </a:p>
        </p:txBody>
      </p:sp>
      <p:sp>
        <p:nvSpPr>
          <p:cNvPr id="13" name="Tekstin paikkamerkki 2">
            <a:extLst>
              <a:ext uri="{FF2B5EF4-FFF2-40B4-BE49-F238E27FC236}">
                <a16:creationId xmlns:a16="http://schemas.microsoft.com/office/drawing/2014/main" id="{3884DE27-EB22-73E0-BCBB-75A2CAEE6FE7}"/>
              </a:ext>
            </a:extLst>
          </p:cNvPr>
          <p:cNvSpPr>
            <a:spLocks noGrp="1"/>
          </p:cNvSpPr>
          <p:nvPr>
            <p:ph type="body" idx="34" hasCustomPrompt="1"/>
          </p:nvPr>
        </p:nvSpPr>
        <p:spPr>
          <a:xfrm>
            <a:off x="10287629" y="3313091"/>
            <a:ext cx="1234549" cy="333756"/>
          </a:xfrm>
        </p:spPr>
        <p:txBody>
          <a:bodyPr anchor="ctr" anchorCtr="0"/>
          <a:lstStyle>
            <a:lvl1pPr marL="0" indent="0" algn="l">
              <a:buNone/>
              <a:defRPr sz="22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XXXX</a:t>
            </a:r>
          </a:p>
        </p:txBody>
      </p:sp>
      <p:sp>
        <p:nvSpPr>
          <p:cNvPr id="72" name="Tekstin paikkamerkki 2">
            <a:extLst>
              <a:ext uri="{FF2B5EF4-FFF2-40B4-BE49-F238E27FC236}">
                <a16:creationId xmlns:a16="http://schemas.microsoft.com/office/drawing/2014/main" id="{F731A090-D8A9-4FD7-C6E4-10AD7F7562D1}"/>
              </a:ext>
            </a:extLst>
          </p:cNvPr>
          <p:cNvSpPr>
            <a:spLocks noGrp="1"/>
          </p:cNvSpPr>
          <p:nvPr>
            <p:ph type="body" idx="24" hasCustomPrompt="1"/>
          </p:nvPr>
        </p:nvSpPr>
        <p:spPr>
          <a:xfrm>
            <a:off x="884335" y="3790053"/>
            <a:ext cx="1653591" cy="2110232"/>
          </a:xfrm>
        </p:spPr>
        <p:txBody>
          <a:bodyPr anchor="t" anchorCtr="0"/>
          <a:lstStyle>
            <a:lvl1pPr marL="0" indent="0" algn="l">
              <a:lnSpc>
                <a:spcPct val="100000"/>
              </a:lnSpc>
              <a:buNone/>
              <a:defRPr sz="12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Lisää tekstiä tähän</a:t>
            </a:r>
          </a:p>
        </p:txBody>
      </p:sp>
      <p:sp>
        <p:nvSpPr>
          <p:cNvPr id="41" name="Tekstin paikkamerkki 2">
            <a:extLst>
              <a:ext uri="{FF2B5EF4-FFF2-40B4-BE49-F238E27FC236}">
                <a16:creationId xmlns:a16="http://schemas.microsoft.com/office/drawing/2014/main" id="{F3D03B51-4ED7-B87E-4611-CFC9F28E8B64}"/>
              </a:ext>
            </a:extLst>
          </p:cNvPr>
          <p:cNvSpPr>
            <a:spLocks noGrp="1"/>
          </p:cNvSpPr>
          <p:nvPr>
            <p:ph type="body" idx="37" hasCustomPrompt="1"/>
          </p:nvPr>
        </p:nvSpPr>
        <p:spPr>
          <a:xfrm>
            <a:off x="2778449" y="3790053"/>
            <a:ext cx="1653591" cy="2110232"/>
          </a:xfrm>
        </p:spPr>
        <p:txBody>
          <a:bodyPr anchor="t" anchorCtr="0"/>
          <a:lstStyle>
            <a:lvl1pPr marL="0" indent="0" algn="l">
              <a:lnSpc>
                <a:spcPct val="100000"/>
              </a:lnSpc>
              <a:buNone/>
              <a:defRPr sz="12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Lisää tekstiä tähän</a:t>
            </a:r>
          </a:p>
        </p:txBody>
      </p:sp>
      <p:sp>
        <p:nvSpPr>
          <p:cNvPr id="45" name="Tekstin paikkamerkki 2">
            <a:extLst>
              <a:ext uri="{FF2B5EF4-FFF2-40B4-BE49-F238E27FC236}">
                <a16:creationId xmlns:a16="http://schemas.microsoft.com/office/drawing/2014/main" id="{84DE32CC-C723-5A07-4292-B8AB511D9426}"/>
              </a:ext>
            </a:extLst>
          </p:cNvPr>
          <p:cNvSpPr>
            <a:spLocks noGrp="1"/>
          </p:cNvSpPr>
          <p:nvPr>
            <p:ph type="body" idx="38" hasCustomPrompt="1"/>
          </p:nvPr>
        </p:nvSpPr>
        <p:spPr>
          <a:xfrm>
            <a:off x="4672563" y="3790053"/>
            <a:ext cx="1653591" cy="2110232"/>
          </a:xfrm>
        </p:spPr>
        <p:txBody>
          <a:bodyPr anchor="t" anchorCtr="0"/>
          <a:lstStyle>
            <a:lvl1pPr marL="0" indent="0" algn="l">
              <a:lnSpc>
                <a:spcPct val="100000"/>
              </a:lnSpc>
              <a:buNone/>
              <a:defRPr sz="12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Lisää tekstiä tähän</a:t>
            </a:r>
          </a:p>
        </p:txBody>
      </p:sp>
      <p:sp>
        <p:nvSpPr>
          <p:cNvPr id="47" name="Tekstin paikkamerkki 2">
            <a:extLst>
              <a:ext uri="{FF2B5EF4-FFF2-40B4-BE49-F238E27FC236}">
                <a16:creationId xmlns:a16="http://schemas.microsoft.com/office/drawing/2014/main" id="{B660A9B4-5549-4DAA-E8F2-E6E22C0331A0}"/>
              </a:ext>
            </a:extLst>
          </p:cNvPr>
          <p:cNvSpPr>
            <a:spLocks noGrp="1"/>
          </p:cNvSpPr>
          <p:nvPr>
            <p:ph type="body" idx="39" hasCustomPrompt="1"/>
          </p:nvPr>
        </p:nvSpPr>
        <p:spPr>
          <a:xfrm>
            <a:off x="6538685" y="3790053"/>
            <a:ext cx="1653591" cy="2110232"/>
          </a:xfrm>
        </p:spPr>
        <p:txBody>
          <a:bodyPr anchor="t" anchorCtr="0"/>
          <a:lstStyle>
            <a:lvl1pPr marL="0" indent="0" algn="l">
              <a:lnSpc>
                <a:spcPct val="100000"/>
              </a:lnSpc>
              <a:buNone/>
              <a:defRPr sz="12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Lisää tekstiä tähän</a:t>
            </a:r>
          </a:p>
        </p:txBody>
      </p:sp>
      <p:sp>
        <p:nvSpPr>
          <p:cNvPr id="49" name="Tekstin paikkamerkki 2">
            <a:extLst>
              <a:ext uri="{FF2B5EF4-FFF2-40B4-BE49-F238E27FC236}">
                <a16:creationId xmlns:a16="http://schemas.microsoft.com/office/drawing/2014/main" id="{B0D887A4-680D-8F44-D2EB-F5468FB21BBB}"/>
              </a:ext>
            </a:extLst>
          </p:cNvPr>
          <p:cNvSpPr>
            <a:spLocks noGrp="1"/>
          </p:cNvSpPr>
          <p:nvPr>
            <p:ph type="body" idx="40" hasCustomPrompt="1"/>
          </p:nvPr>
        </p:nvSpPr>
        <p:spPr>
          <a:xfrm>
            <a:off x="8423469" y="3790053"/>
            <a:ext cx="1653591" cy="2110232"/>
          </a:xfrm>
        </p:spPr>
        <p:txBody>
          <a:bodyPr anchor="t" anchorCtr="0"/>
          <a:lstStyle>
            <a:lvl1pPr marL="0" indent="0" algn="l">
              <a:lnSpc>
                <a:spcPct val="100000"/>
              </a:lnSpc>
              <a:buNone/>
              <a:defRPr sz="12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Lisää tekstiä tähän</a:t>
            </a:r>
          </a:p>
        </p:txBody>
      </p:sp>
      <p:sp>
        <p:nvSpPr>
          <p:cNvPr id="50" name="Tekstin paikkamerkki 2">
            <a:extLst>
              <a:ext uri="{FF2B5EF4-FFF2-40B4-BE49-F238E27FC236}">
                <a16:creationId xmlns:a16="http://schemas.microsoft.com/office/drawing/2014/main" id="{46754DA8-9B0D-997E-50F9-CFE1D53CAF3F}"/>
              </a:ext>
            </a:extLst>
          </p:cNvPr>
          <p:cNvSpPr>
            <a:spLocks noGrp="1"/>
          </p:cNvSpPr>
          <p:nvPr>
            <p:ph type="body" idx="41" hasCustomPrompt="1"/>
          </p:nvPr>
        </p:nvSpPr>
        <p:spPr>
          <a:xfrm>
            <a:off x="10280261" y="3790053"/>
            <a:ext cx="1653591" cy="2110232"/>
          </a:xfrm>
        </p:spPr>
        <p:txBody>
          <a:bodyPr anchor="t" anchorCtr="0"/>
          <a:lstStyle>
            <a:lvl1pPr marL="0" indent="0" algn="l">
              <a:lnSpc>
                <a:spcPct val="100000"/>
              </a:lnSpc>
              <a:buNone/>
              <a:defRPr sz="12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Lisää tekstiä tähän</a:t>
            </a:r>
          </a:p>
        </p:txBody>
      </p:sp>
      <p:sp>
        <p:nvSpPr>
          <p:cNvPr id="8" name="Dian numeron paikkamerkki 7">
            <a:extLst>
              <a:ext uri="{FF2B5EF4-FFF2-40B4-BE49-F238E27FC236}">
                <a16:creationId xmlns:a16="http://schemas.microsoft.com/office/drawing/2014/main" id="{21B23E7A-C199-03C6-686B-0515E0E94CC9}"/>
              </a:ext>
            </a:extLst>
          </p:cNvPr>
          <p:cNvSpPr>
            <a:spLocks noGrp="1"/>
          </p:cNvSpPr>
          <p:nvPr>
            <p:ph type="sldNum" sz="quarter" idx="12"/>
          </p:nvPr>
        </p:nvSpPr>
        <p:spPr/>
        <p:txBody>
          <a:bodyPr/>
          <a:lstStyle/>
          <a:p>
            <a:fld id="{9F89CF4B-6BB2-4C8F-83F6-6A8F61ACBFF0}" type="slidenum">
              <a:rPr lang="fi-FI" smtClean="0"/>
              <a:pPr/>
              <a:t>‹#›</a:t>
            </a:fld>
            <a:endParaRPr lang="fi-FI" dirty="0"/>
          </a:p>
        </p:txBody>
      </p:sp>
      <p:sp>
        <p:nvSpPr>
          <p:cNvPr id="19" name="Tekstin paikkamerkki 18">
            <a:extLst>
              <a:ext uri="{FF2B5EF4-FFF2-40B4-BE49-F238E27FC236}">
                <a16:creationId xmlns:a16="http://schemas.microsoft.com/office/drawing/2014/main" id="{E6DD4701-19D9-F4DF-D836-0B06323A55AD}"/>
              </a:ext>
              <a:ext uri="{C183D7F6-B498-43B3-948B-1728B52AA6E4}">
                <adec:decorative xmlns:adec="http://schemas.microsoft.com/office/drawing/2017/decorative" val="1"/>
              </a:ext>
            </a:extLst>
          </p:cNvPr>
          <p:cNvSpPr>
            <a:spLocks noGrp="1"/>
          </p:cNvSpPr>
          <p:nvPr>
            <p:ph type="body" sz="quarter" idx="42" hasCustomPrompt="1"/>
          </p:nvPr>
        </p:nvSpPr>
        <p:spPr>
          <a:xfrm>
            <a:off x="884334" y="3049495"/>
            <a:ext cx="5364000" cy="80001"/>
          </a:xfrm>
          <a:prstGeom prst="roundRect">
            <a:avLst>
              <a:gd name="adj" fmla="val 50000"/>
            </a:avLst>
          </a:prstGeom>
          <a:solidFill>
            <a:srgbClr val="2250D6"/>
          </a:solidFill>
        </p:spPr>
        <p:txBody>
          <a:bodyPr anchor="ctr" anchorCtr="0"/>
          <a:lstStyle>
            <a:lvl1pPr algn="ctr">
              <a:lnSpc>
                <a:spcPct val="100000"/>
              </a:lnSpc>
              <a:buNone/>
              <a:defRPr sz="100"/>
            </a:lvl1pPr>
          </a:lstStyle>
          <a:p>
            <a:pPr lvl="0"/>
            <a:r>
              <a:rPr lang="fi-FI" dirty="0"/>
              <a:t> </a:t>
            </a:r>
          </a:p>
        </p:txBody>
      </p:sp>
      <p:sp>
        <p:nvSpPr>
          <p:cNvPr id="21" name="Tekstin paikkamerkki 18">
            <a:extLst>
              <a:ext uri="{FF2B5EF4-FFF2-40B4-BE49-F238E27FC236}">
                <a16:creationId xmlns:a16="http://schemas.microsoft.com/office/drawing/2014/main" id="{22983790-AFB1-63C7-C1E6-79B19FA63DA6}"/>
              </a:ext>
              <a:ext uri="{C183D7F6-B498-43B3-948B-1728B52AA6E4}">
                <adec:decorative xmlns:adec="http://schemas.microsoft.com/office/drawing/2017/decorative" val="1"/>
              </a:ext>
            </a:extLst>
          </p:cNvPr>
          <p:cNvSpPr>
            <a:spLocks noGrp="1"/>
          </p:cNvSpPr>
          <p:nvPr>
            <p:ph type="body" sz="quarter" idx="43" hasCustomPrompt="1"/>
          </p:nvPr>
        </p:nvSpPr>
        <p:spPr>
          <a:xfrm>
            <a:off x="6509527" y="3049495"/>
            <a:ext cx="3492000" cy="80001"/>
          </a:xfrm>
          <a:prstGeom prst="roundRect">
            <a:avLst>
              <a:gd name="adj" fmla="val 50000"/>
            </a:avLst>
          </a:prstGeom>
          <a:solidFill>
            <a:srgbClr val="F5D247"/>
          </a:solidFill>
        </p:spPr>
        <p:txBody>
          <a:bodyPr anchor="ctr" anchorCtr="0"/>
          <a:lstStyle>
            <a:lvl1pPr algn="ctr">
              <a:lnSpc>
                <a:spcPct val="100000"/>
              </a:lnSpc>
              <a:buNone/>
              <a:defRPr sz="100"/>
            </a:lvl1pPr>
          </a:lstStyle>
          <a:p>
            <a:pPr lvl="0"/>
            <a:r>
              <a:rPr lang="fi-FI" dirty="0"/>
              <a:t> </a:t>
            </a:r>
          </a:p>
        </p:txBody>
      </p:sp>
      <p:sp>
        <p:nvSpPr>
          <p:cNvPr id="22" name="Tekstin paikkamerkki 18">
            <a:extLst>
              <a:ext uri="{FF2B5EF4-FFF2-40B4-BE49-F238E27FC236}">
                <a16:creationId xmlns:a16="http://schemas.microsoft.com/office/drawing/2014/main" id="{6C9AA1B6-7379-8519-FB03-39A4AB727D8F}"/>
              </a:ext>
              <a:ext uri="{C183D7F6-B498-43B3-948B-1728B52AA6E4}">
                <adec:decorative xmlns:adec="http://schemas.microsoft.com/office/drawing/2017/decorative" val="1"/>
              </a:ext>
            </a:extLst>
          </p:cNvPr>
          <p:cNvSpPr>
            <a:spLocks noGrp="1"/>
          </p:cNvSpPr>
          <p:nvPr>
            <p:ph type="body" sz="quarter" idx="44" hasCustomPrompt="1"/>
          </p:nvPr>
        </p:nvSpPr>
        <p:spPr>
          <a:xfrm>
            <a:off x="10277344" y="3049495"/>
            <a:ext cx="1440000" cy="80001"/>
          </a:xfrm>
          <a:prstGeom prst="roundRect">
            <a:avLst>
              <a:gd name="adj" fmla="val 50000"/>
            </a:avLst>
          </a:prstGeom>
          <a:solidFill>
            <a:srgbClr val="B1D0FC"/>
          </a:solidFill>
        </p:spPr>
        <p:txBody>
          <a:bodyPr anchor="ctr" anchorCtr="0"/>
          <a:lstStyle>
            <a:lvl1pPr algn="ctr">
              <a:lnSpc>
                <a:spcPct val="100000"/>
              </a:lnSpc>
              <a:buNone/>
              <a:defRPr sz="100"/>
            </a:lvl1pPr>
          </a:lstStyle>
          <a:p>
            <a:pPr lvl="0"/>
            <a:r>
              <a:rPr lang="fi-FI" dirty="0"/>
              <a:t> </a:t>
            </a:r>
          </a:p>
        </p:txBody>
      </p:sp>
    </p:spTree>
    <p:extLst>
      <p:ext uri="{BB962C8B-B14F-4D97-AF65-F5344CB8AC3E}">
        <p14:creationId xmlns:p14="http://schemas.microsoft.com/office/powerpoint/2010/main" val="115234726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Kaaviot">
    <p:spTree>
      <p:nvGrpSpPr>
        <p:cNvPr id="1" name=""/>
        <p:cNvGrpSpPr/>
        <p:nvPr/>
      </p:nvGrpSpPr>
      <p:grpSpPr>
        <a:xfrm>
          <a:off x="0" y="0"/>
          <a:ext cx="0" cy="0"/>
          <a:chOff x="0" y="0"/>
          <a:chExt cx="0" cy="0"/>
        </a:xfrm>
      </p:grpSpPr>
      <p:sp>
        <p:nvSpPr>
          <p:cNvPr id="13" name="object 9">
            <a:extLst>
              <a:ext uri="{FF2B5EF4-FFF2-40B4-BE49-F238E27FC236}">
                <a16:creationId xmlns:a16="http://schemas.microsoft.com/office/drawing/2014/main" id="{862ACE06-1F0B-2046-DAF4-89FFD9FD9288}"/>
              </a:ext>
              <a:ext uri="{C183D7F6-B498-43B3-948B-1728B52AA6E4}">
                <adec:decorative xmlns:adec="http://schemas.microsoft.com/office/drawing/2017/decorative" val="1"/>
              </a:ext>
            </a:extLst>
          </p:cNvPr>
          <p:cNvSpPr/>
          <p:nvPr userDrawn="1"/>
        </p:nvSpPr>
        <p:spPr>
          <a:xfrm>
            <a:off x="788566" y="1662021"/>
            <a:ext cx="3432081" cy="4395512"/>
          </a:xfrm>
          <a:custGeom>
            <a:avLst/>
            <a:gdLst/>
            <a:ahLst/>
            <a:cxnLst/>
            <a:rect l="l" t="t" r="r" b="b"/>
            <a:pathLst>
              <a:path w="5659755" h="7248525">
                <a:moveTo>
                  <a:pt x="5659241" y="0"/>
                </a:moveTo>
                <a:lnTo>
                  <a:pt x="0" y="0"/>
                </a:lnTo>
                <a:lnTo>
                  <a:pt x="0" y="7248428"/>
                </a:lnTo>
                <a:lnTo>
                  <a:pt x="5659241" y="7248428"/>
                </a:lnTo>
                <a:lnTo>
                  <a:pt x="5659241" y="0"/>
                </a:lnTo>
                <a:close/>
              </a:path>
            </a:pathLst>
          </a:custGeom>
          <a:solidFill>
            <a:srgbClr val="FFFFFF"/>
          </a:solidFill>
        </p:spPr>
        <p:txBody>
          <a:bodyPr wrap="square" lIns="0" tIns="0" rIns="0" bIns="0" rtlCol="0"/>
          <a:lstStyle/>
          <a:p>
            <a:pPr algn="l" rtl="0"/>
            <a:endParaRPr/>
          </a:p>
        </p:txBody>
      </p:sp>
      <p:sp>
        <p:nvSpPr>
          <p:cNvPr id="14" name="object 32">
            <a:extLst>
              <a:ext uri="{FF2B5EF4-FFF2-40B4-BE49-F238E27FC236}">
                <a16:creationId xmlns:a16="http://schemas.microsoft.com/office/drawing/2014/main" id="{E7DA6996-29D4-86F9-D8B0-01752F673451}"/>
              </a:ext>
              <a:ext uri="{C183D7F6-B498-43B3-948B-1728B52AA6E4}">
                <adec:decorative xmlns:adec="http://schemas.microsoft.com/office/drawing/2017/decorative" val="1"/>
              </a:ext>
            </a:extLst>
          </p:cNvPr>
          <p:cNvSpPr/>
          <p:nvPr userDrawn="1"/>
        </p:nvSpPr>
        <p:spPr>
          <a:xfrm>
            <a:off x="4386935" y="1662021"/>
            <a:ext cx="3432081" cy="4395512"/>
          </a:xfrm>
          <a:custGeom>
            <a:avLst/>
            <a:gdLst/>
            <a:ahLst/>
            <a:cxnLst/>
            <a:rect l="l" t="t" r="r" b="b"/>
            <a:pathLst>
              <a:path w="5659755" h="7248525">
                <a:moveTo>
                  <a:pt x="5659241" y="0"/>
                </a:moveTo>
                <a:lnTo>
                  <a:pt x="0" y="0"/>
                </a:lnTo>
                <a:lnTo>
                  <a:pt x="0" y="7248428"/>
                </a:lnTo>
                <a:lnTo>
                  <a:pt x="5659241" y="7248428"/>
                </a:lnTo>
                <a:lnTo>
                  <a:pt x="5659241" y="0"/>
                </a:lnTo>
                <a:close/>
              </a:path>
            </a:pathLst>
          </a:custGeom>
          <a:solidFill>
            <a:srgbClr val="FFFFFF"/>
          </a:solidFill>
        </p:spPr>
        <p:txBody>
          <a:bodyPr wrap="square" lIns="0" tIns="0" rIns="0" bIns="0" rtlCol="0"/>
          <a:lstStyle/>
          <a:p>
            <a:endParaRPr/>
          </a:p>
        </p:txBody>
      </p:sp>
      <p:sp>
        <p:nvSpPr>
          <p:cNvPr id="15" name="object 68">
            <a:extLst>
              <a:ext uri="{FF2B5EF4-FFF2-40B4-BE49-F238E27FC236}">
                <a16:creationId xmlns:a16="http://schemas.microsoft.com/office/drawing/2014/main" id="{E5020EC2-A9A0-A920-A676-AD576BD95A5E}"/>
              </a:ext>
              <a:ext uri="{C183D7F6-B498-43B3-948B-1728B52AA6E4}">
                <adec:decorative xmlns:adec="http://schemas.microsoft.com/office/drawing/2017/decorative" val="1"/>
              </a:ext>
            </a:extLst>
          </p:cNvPr>
          <p:cNvSpPr/>
          <p:nvPr userDrawn="1"/>
        </p:nvSpPr>
        <p:spPr>
          <a:xfrm>
            <a:off x="7998650" y="1662021"/>
            <a:ext cx="3432081" cy="4395512"/>
          </a:xfrm>
          <a:custGeom>
            <a:avLst/>
            <a:gdLst/>
            <a:ahLst/>
            <a:cxnLst/>
            <a:rect l="l" t="t" r="r" b="b"/>
            <a:pathLst>
              <a:path w="5659755" h="7248525">
                <a:moveTo>
                  <a:pt x="5659241" y="0"/>
                </a:moveTo>
                <a:lnTo>
                  <a:pt x="0" y="0"/>
                </a:lnTo>
                <a:lnTo>
                  <a:pt x="0" y="7248428"/>
                </a:lnTo>
                <a:lnTo>
                  <a:pt x="5659241" y="7248428"/>
                </a:lnTo>
                <a:lnTo>
                  <a:pt x="5659241" y="0"/>
                </a:lnTo>
                <a:close/>
              </a:path>
            </a:pathLst>
          </a:custGeom>
          <a:solidFill>
            <a:srgbClr val="FFFFFF"/>
          </a:solidFill>
        </p:spPr>
        <p:txBody>
          <a:bodyPr wrap="square" lIns="0" tIns="0" rIns="0" bIns="0" rtlCol="0"/>
          <a:lstStyle/>
          <a:p>
            <a:endParaRPr/>
          </a:p>
        </p:txBody>
      </p:sp>
      <p:sp>
        <p:nvSpPr>
          <p:cNvPr id="2" name="Otsikko 1">
            <a:extLst>
              <a:ext uri="{FF2B5EF4-FFF2-40B4-BE49-F238E27FC236}">
                <a16:creationId xmlns:a16="http://schemas.microsoft.com/office/drawing/2014/main" id="{D3536269-F77F-6223-B7EF-0B395848CC85}"/>
              </a:ext>
            </a:extLst>
          </p:cNvPr>
          <p:cNvSpPr>
            <a:spLocks noGrp="1"/>
          </p:cNvSpPr>
          <p:nvPr>
            <p:ph type="title" hasCustomPrompt="1"/>
          </p:nvPr>
        </p:nvSpPr>
        <p:spPr/>
        <p:txBody>
          <a:bodyPr/>
          <a:lstStyle/>
          <a:p>
            <a:r>
              <a:rPr lang="fi-FI" noProof="0" dirty="0"/>
              <a:t>Lisää otsikko tähän</a:t>
            </a:r>
            <a:endParaRPr lang="fi-FI" dirty="0"/>
          </a:p>
        </p:txBody>
      </p:sp>
      <p:sp>
        <p:nvSpPr>
          <p:cNvPr id="16" name="Tekstin paikkamerkki 2">
            <a:extLst>
              <a:ext uri="{FF2B5EF4-FFF2-40B4-BE49-F238E27FC236}">
                <a16:creationId xmlns:a16="http://schemas.microsoft.com/office/drawing/2014/main" id="{FA79C9ED-0FBB-F3CF-A174-9202D7BDDA62}"/>
              </a:ext>
            </a:extLst>
          </p:cNvPr>
          <p:cNvSpPr>
            <a:spLocks noGrp="1"/>
          </p:cNvSpPr>
          <p:nvPr>
            <p:ph type="body" idx="20" hasCustomPrompt="1"/>
          </p:nvPr>
        </p:nvSpPr>
        <p:spPr>
          <a:xfrm>
            <a:off x="789634" y="1898991"/>
            <a:ext cx="3414398" cy="333756"/>
          </a:xfrm>
        </p:spPr>
        <p:txBody>
          <a:bodyPr anchor="ctr" anchorCtr="0"/>
          <a:lstStyle>
            <a:lvl1pPr marL="0" indent="0" algn="ctr">
              <a:buNone/>
              <a:defRPr sz="19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Lisää tekstiä tähän</a:t>
            </a:r>
          </a:p>
        </p:txBody>
      </p:sp>
      <p:sp>
        <p:nvSpPr>
          <p:cNvPr id="17" name="Tekstin paikkamerkki 2">
            <a:extLst>
              <a:ext uri="{FF2B5EF4-FFF2-40B4-BE49-F238E27FC236}">
                <a16:creationId xmlns:a16="http://schemas.microsoft.com/office/drawing/2014/main" id="{C65E8329-528F-A298-D904-FAFB05E43B9C}"/>
              </a:ext>
            </a:extLst>
          </p:cNvPr>
          <p:cNvSpPr>
            <a:spLocks noGrp="1"/>
          </p:cNvSpPr>
          <p:nvPr>
            <p:ph type="body" idx="21" hasCustomPrompt="1"/>
          </p:nvPr>
        </p:nvSpPr>
        <p:spPr>
          <a:xfrm>
            <a:off x="4404618" y="1898991"/>
            <a:ext cx="3414398" cy="333756"/>
          </a:xfrm>
        </p:spPr>
        <p:txBody>
          <a:bodyPr anchor="ctr" anchorCtr="0"/>
          <a:lstStyle>
            <a:lvl1pPr marL="0" indent="0" algn="ctr">
              <a:buNone/>
              <a:defRPr sz="19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Lisää tekstiä tähän</a:t>
            </a:r>
          </a:p>
        </p:txBody>
      </p:sp>
      <p:sp>
        <p:nvSpPr>
          <p:cNvPr id="18" name="Tekstin paikkamerkki 2">
            <a:extLst>
              <a:ext uri="{FF2B5EF4-FFF2-40B4-BE49-F238E27FC236}">
                <a16:creationId xmlns:a16="http://schemas.microsoft.com/office/drawing/2014/main" id="{D8E439C5-D794-33CA-06B1-FCA7A7BFA991}"/>
              </a:ext>
            </a:extLst>
          </p:cNvPr>
          <p:cNvSpPr>
            <a:spLocks noGrp="1"/>
          </p:cNvSpPr>
          <p:nvPr>
            <p:ph type="body" idx="22" hasCustomPrompt="1"/>
          </p:nvPr>
        </p:nvSpPr>
        <p:spPr>
          <a:xfrm>
            <a:off x="8016333" y="1898991"/>
            <a:ext cx="3414398" cy="333756"/>
          </a:xfrm>
        </p:spPr>
        <p:txBody>
          <a:bodyPr anchor="ctr" anchorCtr="0"/>
          <a:lstStyle>
            <a:lvl1pPr marL="0" indent="0" algn="ctr">
              <a:buNone/>
              <a:defRPr sz="19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Lisää tekstiä tähän</a:t>
            </a:r>
          </a:p>
        </p:txBody>
      </p:sp>
      <p:sp>
        <p:nvSpPr>
          <p:cNvPr id="9" name="Chart Placeholder 8">
            <a:extLst>
              <a:ext uri="{FF2B5EF4-FFF2-40B4-BE49-F238E27FC236}">
                <a16:creationId xmlns:a16="http://schemas.microsoft.com/office/drawing/2014/main" id="{900771FC-32B3-0034-0EDB-109D9B6083C7}"/>
              </a:ext>
            </a:extLst>
          </p:cNvPr>
          <p:cNvSpPr>
            <a:spLocks noGrp="1"/>
          </p:cNvSpPr>
          <p:nvPr>
            <p:ph type="chart" sz="quarter" idx="13"/>
          </p:nvPr>
        </p:nvSpPr>
        <p:spPr>
          <a:xfrm>
            <a:off x="785813" y="2260740"/>
            <a:ext cx="3435350" cy="3797160"/>
          </a:xfrm>
          <a:noFill/>
        </p:spPr>
        <p:txBody>
          <a:bodyPr/>
          <a:lstStyle/>
          <a:p>
            <a:r>
              <a:rPr lang="fi-FI"/>
              <a:t>Lisää kaavio napsauttamalla kuvaketta</a:t>
            </a:r>
          </a:p>
        </p:txBody>
      </p:sp>
      <p:sp>
        <p:nvSpPr>
          <p:cNvPr id="11" name="Chart Placeholder 8">
            <a:extLst>
              <a:ext uri="{FF2B5EF4-FFF2-40B4-BE49-F238E27FC236}">
                <a16:creationId xmlns:a16="http://schemas.microsoft.com/office/drawing/2014/main" id="{6C8933C6-F42B-3372-7EE7-2A9A4AB5C401}"/>
              </a:ext>
            </a:extLst>
          </p:cNvPr>
          <p:cNvSpPr>
            <a:spLocks noGrp="1"/>
          </p:cNvSpPr>
          <p:nvPr>
            <p:ph type="chart" sz="quarter" idx="15"/>
          </p:nvPr>
        </p:nvSpPr>
        <p:spPr>
          <a:xfrm>
            <a:off x="4383666" y="2260740"/>
            <a:ext cx="3435350" cy="3797160"/>
          </a:xfrm>
          <a:noFill/>
        </p:spPr>
        <p:txBody>
          <a:bodyPr/>
          <a:lstStyle/>
          <a:p>
            <a:r>
              <a:rPr lang="fi-FI"/>
              <a:t>Lisää kaavio napsauttamalla kuvaketta</a:t>
            </a:r>
          </a:p>
        </p:txBody>
      </p:sp>
      <p:sp>
        <p:nvSpPr>
          <p:cNvPr id="10" name="Chart Placeholder 8">
            <a:extLst>
              <a:ext uri="{FF2B5EF4-FFF2-40B4-BE49-F238E27FC236}">
                <a16:creationId xmlns:a16="http://schemas.microsoft.com/office/drawing/2014/main" id="{F9EA110D-E278-727E-D7FF-69C3B10FF425}"/>
              </a:ext>
            </a:extLst>
          </p:cNvPr>
          <p:cNvSpPr>
            <a:spLocks noGrp="1"/>
          </p:cNvSpPr>
          <p:nvPr>
            <p:ph type="chart" sz="quarter" idx="14"/>
          </p:nvPr>
        </p:nvSpPr>
        <p:spPr>
          <a:xfrm>
            <a:off x="7995381" y="2260740"/>
            <a:ext cx="3435350" cy="3797160"/>
          </a:xfrm>
          <a:noFill/>
        </p:spPr>
        <p:txBody>
          <a:bodyPr/>
          <a:lstStyle/>
          <a:p>
            <a:r>
              <a:rPr lang="fi-FI"/>
              <a:t>Lisää kaavio napsauttamalla kuvaketta</a:t>
            </a:r>
          </a:p>
        </p:txBody>
      </p:sp>
      <p:sp>
        <p:nvSpPr>
          <p:cNvPr id="8" name="Dian numeron paikkamerkki 7">
            <a:extLst>
              <a:ext uri="{FF2B5EF4-FFF2-40B4-BE49-F238E27FC236}">
                <a16:creationId xmlns:a16="http://schemas.microsoft.com/office/drawing/2014/main" id="{21B23E7A-C199-03C6-686B-0515E0E94CC9}"/>
              </a:ext>
            </a:extLst>
          </p:cNvPr>
          <p:cNvSpPr>
            <a:spLocks noGrp="1"/>
          </p:cNvSpPr>
          <p:nvPr>
            <p:ph type="sldNum" sz="quarter" idx="12"/>
          </p:nvPr>
        </p:nvSpPr>
        <p:spPr/>
        <p:txBody>
          <a:bodyPr/>
          <a:lstStyle/>
          <a:p>
            <a:fld id="{9F89CF4B-6BB2-4C8F-83F6-6A8F61ACBFF0}" type="slidenum">
              <a:rPr lang="fi-FI" smtClean="0"/>
              <a:pPr/>
              <a:t>‹#›</a:t>
            </a:fld>
            <a:endParaRPr lang="fi-FI" dirty="0"/>
          </a:p>
        </p:txBody>
      </p:sp>
    </p:spTree>
    <p:extLst>
      <p:ext uri="{BB962C8B-B14F-4D97-AF65-F5344CB8AC3E}">
        <p14:creationId xmlns:p14="http://schemas.microsoft.com/office/powerpoint/2010/main" val="28331569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Vuosikello 1">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3536269-F77F-6223-B7EF-0B395848CC85}"/>
              </a:ext>
            </a:extLst>
          </p:cNvPr>
          <p:cNvSpPr>
            <a:spLocks noGrp="1"/>
          </p:cNvSpPr>
          <p:nvPr>
            <p:ph type="title" hasCustomPrompt="1"/>
          </p:nvPr>
        </p:nvSpPr>
        <p:spPr/>
        <p:txBody>
          <a:bodyPr/>
          <a:lstStyle/>
          <a:p>
            <a:r>
              <a:rPr lang="fi-FI" noProof="0" dirty="0"/>
              <a:t>Lisää otsikko tähän</a:t>
            </a:r>
            <a:endParaRPr lang="fi-FI" dirty="0"/>
          </a:p>
        </p:txBody>
      </p:sp>
      <p:sp>
        <p:nvSpPr>
          <p:cNvPr id="85" name="Tekstin paikkamerkki 6">
            <a:extLst>
              <a:ext uri="{FF2B5EF4-FFF2-40B4-BE49-F238E27FC236}">
                <a16:creationId xmlns:a16="http://schemas.microsoft.com/office/drawing/2014/main" id="{5E07067A-587B-B779-0CFE-E55828755763}"/>
              </a:ext>
            </a:extLst>
          </p:cNvPr>
          <p:cNvSpPr>
            <a:spLocks noGrp="1"/>
          </p:cNvSpPr>
          <p:nvPr>
            <p:ph type="body" sz="quarter" idx="13" hasCustomPrompt="1"/>
          </p:nvPr>
        </p:nvSpPr>
        <p:spPr>
          <a:xfrm>
            <a:off x="784994" y="1555511"/>
            <a:ext cx="2599695" cy="781290"/>
          </a:xfrm>
        </p:spPr>
        <p:txBody>
          <a:bodyPr/>
          <a:lstStyle>
            <a:lvl1pPr>
              <a:defRPr sz="1000"/>
            </a:lvl1pPr>
            <a:lvl2pPr>
              <a:defRPr sz="1000"/>
            </a:lvl2pPr>
            <a:lvl3pPr>
              <a:defRPr sz="1000"/>
            </a:lvl3pPr>
            <a:lvl4pPr>
              <a:defRPr sz="1000"/>
            </a:lvl4pPr>
            <a:lvl5pPr>
              <a:defRPr sz="1000"/>
            </a:lvl5pPr>
          </a:lstStyle>
          <a:p>
            <a:pPr lvl="0"/>
            <a:r>
              <a:rPr lang="fi-FI" noProof="0" dirty="0"/>
              <a:t>Lisää ensimmäisen tason tekstiä tähän</a:t>
            </a:r>
          </a:p>
          <a:p>
            <a:pPr lvl="1"/>
            <a:r>
              <a:rPr lang="fi-FI" dirty="0"/>
              <a:t>toinen taso</a:t>
            </a:r>
          </a:p>
          <a:p>
            <a:pPr lvl="2"/>
            <a:r>
              <a:rPr lang="fi-FI" dirty="0"/>
              <a:t>kolmas taso</a:t>
            </a:r>
          </a:p>
          <a:p>
            <a:pPr lvl="3"/>
            <a:r>
              <a:rPr lang="fi-FI" dirty="0"/>
              <a:t>neljäs taso</a:t>
            </a:r>
          </a:p>
          <a:p>
            <a:pPr lvl="4"/>
            <a:r>
              <a:rPr lang="fi-FI" dirty="0"/>
              <a:t>viides taso</a:t>
            </a:r>
          </a:p>
        </p:txBody>
      </p:sp>
      <p:sp>
        <p:nvSpPr>
          <p:cNvPr id="102" name="Tekstin paikkamerkki 6">
            <a:extLst>
              <a:ext uri="{FF2B5EF4-FFF2-40B4-BE49-F238E27FC236}">
                <a16:creationId xmlns:a16="http://schemas.microsoft.com/office/drawing/2014/main" id="{F8AB8E57-2D06-74FB-19A5-DE6D0F8D63D0}"/>
              </a:ext>
            </a:extLst>
          </p:cNvPr>
          <p:cNvSpPr>
            <a:spLocks noGrp="1"/>
          </p:cNvSpPr>
          <p:nvPr>
            <p:ph type="body" sz="quarter" idx="31" hasCustomPrompt="1"/>
          </p:nvPr>
        </p:nvSpPr>
        <p:spPr>
          <a:xfrm>
            <a:off x="9090794" y="1555511"/>
            <a:ext cx="2715841" cy="781290"/>
          </a:xfrm>
        </p:spPr>
        <p:txBody>
          <a:bodyPr/>
          <a:lstStyle>
            <a:lvl1pPr>
              <a:defRPr sz="1000"/>
            </a:lvl1pPr>
            <a:lvl2pPr>
              <a:defRPr sz="1000"/>
            </a:lvl2pPr>
            <a:lvl3pPr>
              <a:defRPr sz="1000"/>
            </a:lvl3pPr>
            <a:lvl4pPr>
              <a:defRPr sz="1000"/>
            </a:lvl4pPr>
            <a:lvl5pPr>
              <a:defRPr sz="1000"/>
            </a:lvl5pPr>
          </a:lstStyle>
          <a:p>
            <a:pPr lvl="0"/>
            <a:r>
              <a:rPr lang="fi-FI" noProof="0" dirty="0"/>
              <a:t>Lisää ensimmäisen tason tekstiä tähän</a:t>
            </a:r>
          </a:p>
          <a:p>
            <a:pPr lvl="1"/>
            <a:r>
              <a:rPr lang="fi-FI" dirty="0"/>
              <a:t>toinen taso</a:t>
            </a:r>
          </a:p>
          <a:p>
            <a:pPr lvl="2"/>
            <a:r>
              <a:rPr lang="fi-FI" dirty="0"/>
              <a:t>kolmas taso</a:t>
            </a:r>
          </a:p>
          <a:p>
            <a:pPr lvl="3"/>
            <a:r>
              <a:rPr lang="fi-FI" dirty="0"/>
              <a:t>neljäs taso</a:t>
            </a:r>
          </a:p>
          <a:p>
            <a:pPr lvl="4"/>
            <a:r>
              <a:rPr lang="fi-FI" dirty="0"/>
              <a:t>viides taso</a:t>
            </a:r>
          </a:p>
        </p:txBody>
      </p:sp>
      <p:sp>
        <p:nvSpPr>
          <p:cNvPr id="95" name="Tekstin paikkamerkki 6">
            <a:extLst>
              <a:ext uri="{FF2B5EF4-FFF2-40B4-BE49-F238E27FC236}">
                <a16:creationId xmlns:a16="http://schemas.microsoft.com/office/drawing/2014/main" id="{BE332934-8A73-49D4-95FA-68B2F49FE9F7}"/>
              </a:ext>
            </a:extLst>
          </p:cNvPr>
          <p:cNvSpPr>
            <a:spLocks noGrp="1"/>
          </p:cNvSpPr>
          <p:nvPr>
            <p:ph type="body" sz="quarter" idx="27" hasCustomPrompt="1"/>
          </p:nvPr>
        </p:nvSpPr>
        <p:spPr>
          <a:xfrm>
            <a:off x="784994" y="2469911"/>
            <a:ext cx="2599695" cy="781290"/>
          </a:xfrm>
        </p:spPr>
        <p:txBody>
          <a:bodyPr/>
          <a:lstStyle>
            <a:lvl1pPr>
              <a:defRPr sz="1000"/>
            </a:lvl1pPr>
            <a:lvl2pPr>
              <a:defRPr sz="1000"/>
            </a:lvl2pPr>
            <a:lvl3pPr>
              <a:defRPr sz="1000"/>
            </a:lvl3pPr>
            <a:lvl4pPr>
              <a:defRPr sz="1000"/>
            </a:lvl4pPr>
            <a:lvl5pPr>
              <a:defRPr sz="1000"/>
            </a:lvl5pPr>
          </a:lstStyle>
          <a:p>
            <a:pPr lvl="0"/>
            <a:r>
              <a:rPr lang="fi-FI" noProof="0" dirty="0"/>
              <a:t>Lisää ensimmäisen tason tekstiä tähän</a:t>
            </a:r>
          </a:p>
          <a:p>
            <a:pPr lvl="1"/>
            <a:r>
              <a:rPr lang="fi-FI" dirty="0"/>
              <a:t>toinen taso</a:t>
            </a:r>
          </a:p>
          <a:p>
            <a:pPr lvl="2"/>
            <a:r>
              <a:rPr lang="fi-FI" dirty="0"/>
              <a:t>kolmas taso</a:t>
            </a:r>
          </a:p>
          <a:p>
            <a:pPr lvl="3"/>
            <a:r>
              <a:rPr lang="fi-FI" dirty="0"/>
              <a:t>neljäs taso</a:t>
            </a:r>
          </a:p>
          <a:p>
            <a:pPr lvl="4"/>
            <a:r>
              <a:rPr lang="fi-FI" dirty="0"/>
              <a:t>viides taso</a:t>
            </a:r>
          </a:p>
        </p:txBody>
      </p:sp>
      <p:sp>
        <p:nvSpPr>
          <p:cNvPr id="103" name="Tekstin paikkamerkki 6">
            <a:extLst>
              <a:ext uri="{FF2B5EF4-FFF2-40B4-BE49-F238E27FC236}">
                <a16:creationId xmlns:a16="http://schemas.microsoft.com/office/drawing/2014/main" id="{9E33FA36-F3AC-E670-7B9D-D5D34FCA96E6}"/>
              </a:ext>
            </a:extLst>
          </p:cNvPr>
          <p:cNvSpPr>
            <a:spLocks noGrp="1"/>
          </p:cNvSpPr>
          <p:nvPr>
            <p:ph type="body" sz="quarter" idx="32" hasCustomPrompt="1"/>
          </p:nvPr>
        </p:nvSpPr>
        <p:spPr>
          <a:xfrm>
            <a:off x="9090794" y="2469911"/>
            <a:ext cx="2715841" cy="781290"/>
          </a:xfrm>
        </p:spPr>
        <p:txBody>
          <a:bodyPr/>
          <a:lstStyle>
            <a:lvl1pPr>
              <a:defRPr sz="1000"/>
            </a:lvl1pPr>
            <a:lvl2pPr>
              <a:defRPr sz="1000"/>
            </a:lvl2pPr>
            <a:lvl3pPr>
              <a:defRPr sz="1000"/>
            </a:lvl3pPr>
            <a:lvl4pPr>
              <a:defRPr sz="1000"/>
            </a:lvl4pPr>
            <a:lvl5pPr>
              <a:defRPr sz="1000"/>
            </a:lvl5pPr>
          </a:lstStyle>
          <a:p>
            <a:pPr lvl="0"/>
            <a:r>
              <a:rPr lang="fi-FI" noProof="0" dirty="0"/>
              <a:t>Lisää ensimmäisen tason tekstiä tähän</a:t>
            </a:r>
          </a:p>
          <a:p>
            <a:pPr lvl="1"/>
            <a:r>
              <a:rPr lang="fi-FI" dirty="0"/>
              <a:t>toinen taso</a:t>
            </a:r>
          </a:p>
          <a:p>
            <a:pPr lvl="2"/>
            <a:r>
              <a:rPr lang="fi-FI" dirty="0"/>
              <a:t>kolmas taso</a:t>
            </a:r>
          </a:p>
          <a:p>
            <a:pPr lvl="3"/>
            <a:r>
              <a:rPr lang="fi-FI" dirty="0"/>
              <a:t>neljäs taso</a:t>
            </a:r>
          </a:p>
          <a:p>
            <a:pPr lvl="4"/>
            <a:r>
              <a:rPr lang="fi-FI" dirty="0"/>
              <a:t>viides taso</a:t>
            </a:r>
          </a:p>
        </p:txBody>
      </p:sp>
      <p:sp>
        <p:nvSpPr>
          <p:cNvPr id="97" name="Tekstin paikkamerkki 6">
            <a:extLst>
              <a:ext uri="{FF2B5EF4-FFF2-40B4-BE49-F238E27FC236}">
                <a16:creationId xmlns:a16="http://schemas.microsoft.com/office/drawing/2014/main" id="{A7E85E99-3253-254D-609A-72AC22E76AD9}"/>
              </a:ext>
            </a:extLst>
          </p:cNvPr>
          <p:cNvSpPr>
            <a:spLocks noGrp="1"/>
          </p:cNvSpPr>
          <p:nvPr>
            <p:ph type="body" sz="quarter" idx="28" hasCustomPrompt="1"/>
          </p:nvPr>
        </p:nvSpPr>
        <p:spPr>
          <a:xfrm>
            <a:off x="784994" y="3316578"/>
            <a:ext cx="2599695" cy="781290"/>
          </a:xfrm>
        </p:spPr>
        <p:txBody>
          <a:bodyPr/>
          <a:lstStyle>
            <a:lvl1pPr>
              <a:defRPr sz="1000"/>
            </a:lvl1pPr>
            <a:lvl2pPr>
              <a:defRPr sz="1000"/>
            </a:lvl2pPr>
            <a:lvl3pPr>
              <a:defRPr sz="1000"/>
            </a:lvl3pPr>
            <a:lvl4pPr>
              <a:defRPr sz="1000"/>
            </a:lvl4pPr>
            <a:lvl5pPr>
              <a:defRPr sz="1000"/>
            </a:lvl5pPr>
          </a:lstStyle>
          <a:p>
            <a:pPr lvl="0"/>
            <a:r>
              <a:rPr lang="fi-FI" noProof="0" dirty="0"/>
              <a:t>Lisää ensimmäisen tason tekstiä tähän</a:t>
            </a:r>
          </a:p>
          <a:p>
            <a:pPr lvl="1"/>
            <a:r>
              <a:rPr lang="fi-FI" dirty="0"/>
              <a:t>toinen taso</a:t>
            </a:r>
          </a:p>
          <a:p>
            <a:pPr lvl="2"/>
            <a:r>
              <a:rPr lang="fi-FI" dirty="0"/>
              <a:t>kolmas taso</a:t>
            </a:r>
          </a:p>
          <a:p>
            <a:pPr lvl="3"/>
            <a:r>
              <a:rPr lang="fi-FI" dirty="0"/>
              <a:t>neljäs taso</a:t>
            </a:r>
          </a:p>
          <a:p>
            <a:pPr lvl="4"/>
            <a:r>
              <a:rPr lang="fi-FI" dirty="0"/>
              <a:t>viides taso</a:t>
            </a:r>
          </a:p>
        </p:txBody>
      </p:sp>
      <p:sp>
        <p:nvSpPr>
          <p:cNvPr id="104" name="Tekstin paikkamerkki 6">
            <a:extLst>
              <a:ext uri="{FF2B5EF4-FFF2-40B4-BE49-F238E27FC236}">
                <a16:creationId xmlns:a16="http://schemas.microsoft.com/office/drawing/2014/main" id="{095538F9-1D83-6508-C200-EE1D6F09EADA}"/>
              </a:ext>
            </a:extLst>
          </p:cNvPr>
          <p:cNvSpPr>
            <a:spLocks noGrp="1"/>
          </p:cNvSpPr>
          <p:nvPr>
            <p:ph type="body" sz="quarter" idx="33" hasCustomPrompt="1"/>
          </p:nvPr>
        </p:nvSpPr>
        <p:spPr>
          <a:xfrm>
            <a:off x="9090794" y="3316578"/>
            <a:ext cx="2715841" cy="781290"/>
          </a:xfrm>
        </p:spPr>
        <p:txBody>
          <a:bodyPr/>
          <a:lstStyle>
            <a:lvl1pPr>
              <a:defRPr sz="1000"/>
            </a:lvl1pPr>
            <a:lvl2pPr>
              <a:defRPr sz="1000"/>
            </a:lvl2pPr>
            <a:lvl3pPr>
              <a:defRPr sz="1000"/>
            </a:lvl3pPr>
            <a:lvl4pPr>
              <a:defRPr sz="1000"/>
            </a:lvl4pPr>
            <a:lvl5pPr>
              <a:defRPr sz="1000"/>
            </a:lvl5pPr>
          </a:lstStyle>
          <a:p>
            <a:pPr lvl="0"/>
            <a:r>
              <a:rPr lang="fi-FI" noProof="0" dirty="0"/>
              <a:t>Lisää ensimmäisen tason tekstiä tähän</a:t>
            </a:r>
          </a:p>
          <a:p>
            <a:pPr lvl="1"/>
            <a:r>
              <a:rPr lang="fi-FI" dirty="0"/>
              <a:t>toinen taso</a:t>
            </a:r>
          </a:p>
          <a:p>
            <a:pPr lvl="2"/>
            <a:r>
              <a:rPr lang="fi-FI" dirty="0"/>
              <a:t>kolmas taso</a:t>
            </a:r>
          </a:p>
          <a:p>
            <a:pPr lvl="3"/>
            <a:r>
              <a:rPr lang="fi-FI" dirty="0"/>
              <a:t>neljäs taso</a:t>
            </a:r>
          </a:p>
          <a:p>
            <a:pPr lvl="4"/>
            <a:r>
              <a:rPr lang="fi-FI" dirty="0"/>
              <a:t>viides taso</a:t>
            </a:r>
          </a:p>
        </p:txBody>
      </p:sp>
      <p:sp>
        <p:nvSpPr>
          <p:cNvPr id="99" name="Tekstin paikkamerkki 6">
            <a:extLst>
              <a:ext uri="{FF2B5EF4-FFF2-40B4-BE49-F238E27FC236}">
                <a16:creationId xmlns:a16="http://schemas.microsoft.com/office/drawing/2014/main" id="{83036B14-2035-C2F5-9729-901303742F6E}"/>
              </a:ext>
            </a:extLst>
          </p:cNvPr>
          <p:cNvSpPr>
            <a:spLocks noGrp="1"/>
          </p:cNvSpPr>
          <p:nvPr>
            <p:ph type="body" sz="quarter" idx="29" hasCustomPrompt="1"/>
          </p:nvPr>
        </p:nvSpPr>
        <p:spPr>
          <a:xfrm>
            <a:off x="784994" y="4290244"/>
            <a:ext cx="2599695" cy="781290"/>
          </a:xfrm>
        </p:spPr>
        <p:txBody>
          <a:bodyPr/>
          <a:lstStyle>
            <a:lvl1pPr>
              <a:defRPr sz="1000"/>
            </a:lvl1pPr>
            <a:lvl2pPr>
              <a:defRPr sz="1000"/>
            </a:lvl2pPr>
            <a:lvl3pPr>
              <a:defRPr sz="1000"/>
            </a:lvl3pPr>
            <a:lvl4pPr>
              <a:defRPr sz="1000"/>
            </a:lvl4pPr>
            <a:lvl5pPr>
              <a:defRPr sz="1000"/>
            </a:lvl5pPr>
          </a:lstStyle>
          <a:p>
            <a:pPr lvl="0"/>
            <a:r>
              <a:rPr lang="fi-FI" noProof="0" dirty="0"/>
              <a:t>Lisää ensimmäisen tason tekstiä tähän</a:t>
            </a:r>
          </a:p>
          <a:p>
            <a:pPr lvl="1"/>
            <a:r>
              <a:rPr lang="fi-FI" dirty="0"/>
              <a:t>toinen taso</a:t>
            </a:r>
          </a:p>
          <a:p>
            <a:pPr lvl="2"/>
            <a:r>
              <a:rPr lang="fi-FI" dirty="0"/>
              <a:t>kolmas taso</a:t>
            </a:r>
          </a:p>
          <a:p>
            <a:pPr lvl="3"/>
            <a:r>
              <a:rPr lang="fi-FI" dirty="0"/>
              <a:t>neljäs taso</a:t>
            </a:r>
          </a:p>
          <a:p>
            <a:pPr lvl="4"/>
            <a:r>
              <a:rPr lang="fi-FI" dirty="0"/>
              <a:t>viides taso</a:t>
            </a:r>
          </a:p>
        </p:txBody>
      </p:sp>
      <p:sp>
        <p:nvSpPr>
          <p:cNvPr id="105" name="Tekstin paikkamerkki 6">
            <a:extLst>
              <a:ext uri="{FF2B5EF4-FFF2-40B4-BE49-F238E27FC236}">
                <a16:creationId xmlns:a16="http://schemas.microsoft.com/office/drawing/2014/main" id="{42C5672A-18CA-7B04-F9F1-429265AEE7E5}"/>
              </a:ext>
            </a:extLst>
          </p:cNvPr>
          <p:cNvSpPr>
            <a:spLocks noGrp="1"/>
          </p:cNvSpPr>
          <p:nvPr>
            <p:ph type="body" sz="quarter" idx="34" hasCustomPrompt="1"/>
          </p:nvPr>
        </p:nvSpPr>
        <p:spPr>
          <a:xfrm>
            <a:off x="9090794" y="4290244"/>
            <a:ext cx="2715841" cy="781290"/>
          </a:xfrm>
        </p:spPr>
        <p:txBody>
          <a:bodyPr/>
          <a:lstStyle>
            <a:lvl1pPr>
              <a:defRPr sz="1000"/>
            </a:lvl1pPr>
            <a:lvl2pPr>
              <a:defRPr sz="1000"/>
            </a:lvl2pPr>
            <a:lvl3pPr>
              <a:defRPr sz="1000"/>
            </a:lvl3pPr>
            <a:lvl4pPr>
              <a:defRPr sz="1000"/>
            </a:lvl4pPr>
            <a:lvl5pPr>
              <a:defRPr sz="1000"/>
            </a:lvl5pPr>
          </a:lstStyle>
          <a:p>
            <a:pPr lvl="0"/>
            <a:r>
              <a:rPr lang="fi-FI" noProof="0" dirty="0"/>
              <a:t>Lisää ensimmäisen tason tekstiä tähän</a:t>
            </a:r>
          </a:p>
          <a:p>
            <a:pPr lvl="1"/>
            <a:r>
              <a:rPr lang="fi-FI" dirty="0"/>
              <a:t>toinen taso</a:t>
            </a:r>
          </a:p>
          <a:p>
            <a:pPr lvl="2"/>
            <a:r>
              <a:rPr lang="fi-FI" dirty="0"/>
              <a:t>kolmas taso</a:t>
            </a:r>
          </a:p>
          <a:p>
            <a:pPr lvl="3"/>
            <a:r>
              <a:rPr lang="fi-FI" dirty="0"/>
              <a:t>neljäs taso</a:t>
            </a:r>
          </a:p>
          <a:p>
            <a:pPr lvl="4"/>
            <a:r>
              <a:rPr lang="fi-FI" dirty="0"/>
              <a:t>viides taso</a:t>
            </a:r>
          </a:p>
        </p:txBody>
      </p:sp>
      <p:sp>
        <p:nvSpPr>
          <p:cNvPr id="101" name="Tekstin paikkamerkki 6">
            <a:extLst>
              <a:ext uri="{FF2B5EF4-FFF2-40B4-BE49-F238E27FC236}">
                <a16:creationId xmlns:a16="http://schemas.microsoft.com/office/drawing/2014/main" id="{DEFE7B94-DE66-AB13-F7CE-0B9027FC65A8}"/>
              </a:ext>
            </a:extLst>
          </p:cNvPr>
          <p:cNvSpPr>
            <a:spLocks noGrp="1"/>
          </p:cNvSpPr>
          <p:nvPr>
            <p:ph type="body" sz="quarter" idx="30" hasCustomPrompt="1"/>
          </p:nvPr>
        </p:nvSpPr>
        <p:spPr>
          <a:xfrm>
            <a:off x="784994" y="5246977"/>
            <a:ext cx="2599695" cy="781290"/>
          </a:xfrm>
        </p:spPr>
        <p:txBody>
          <a:bodyPr/>
          <a:lstStyle>
            <a:lvl1pPr>
              <a:defRPr sz="1000"/>
            </a:lvl1pPr>
            <a:lvl2pPr>
              <a:defRPr sz="1000"/>
            </a:lvl2pPr>
            <a:lvl3pPr>
              <a:defRPr sz="1000"/>
            </a:lvl3pPr>
            <a:lvl4pPr>
              <a:defRPr sz="1000"/>
            </a:lvl4pPr>
            <a:lvl5pPr>
              <a:defRPr sz="1000"/>
            </a:lvl5pPr>
          </a:lstStyle>
          <a:p>
            <a:pPr lvl="0"/>
            <a:r>
              <a:rPr lang="fi-FI" noProof="0" dirty="0"/>
              <a:t>Lisää ensimmäisen tason tekstiä tähän</a:t>
            </a:r>
          </a:p>
          <a:p>
            <a:pPr lvl="1"/>
            <a:r>
              <a:rPr lang="fi-FI" dirty="0"/>
              <a:t>toinen taso</a:t>
            </a:r>
          </a:p>
          <a:p>
            <a:pPr lvl="2"/>
            <a:r>
              <a:rPr lang="fi-FI" dirty="0"/>
              <a:t>kolmas taso</a:t>
            </a:r>
          </a:p>
          <a:p>
            <a:pPr lvl="3"/>
            <a:r>
              <a:rPr lang="fi-FI" dirty="0"/>
              <a:t>neljäs taso</a:t>
            </a:r>
          </a:p>
          <a:p>
            <a:pPr lvl="4"/>
            <a:r>
              <a:rPr lang="fi-FI" dirty="0"/>
              <a:t>viides taso</a:t>
            </a:r>
          </a:p>
        </p:txBody>
      </p:sp>
      <p:sp>
        <p:nvSpPr>
          <p:cNvPr id="106" name="Tekstin paikkamerkki 6">
            <a:extLst>
              <a:ext uri="{FF2B5EF4-FFF2-40B4-BE49-F238E27FC236}">
                <a16:creationId xmlns:a16="http://schemas.microsoft.com/office/drawing/2014/main" id="{57EC0738-D52A-675D-1F69-22B61E71C7B1}"/>
              </a:ext>
            </a:extLst>
          </p:cNvPr>
          <p:cNvSpPr>
            <a:spLocks noGrp="1"/>
          </p:cNvSpPr>
          <p:nvPr>
            <p:ph type="body" sz="quarter" idx="35" hasCustomPrompt="1"/>
          </p:nvPr>
        </p:nvSpPr>
        <p:spPr>
          <a:xfrm>
            <a:off x="9090794" y="5246977"/>
            <a:ext cx="2715841" cy="781290"/>
          </a:xfrm>
        </p:spPr>
        <p:txBody>
          <a:bodyPr/>
          <a:lstStyle>
            <a:lvl1pPr>
              <a:defRPr sz="1000"/>
            </a:lvl1pPr>
            <a:lvl2pPr>
              <a:defRPr sz="1000"/>
            </a:lvl2pPr>
            <a:lvl3pPr>
              <a:defRPr sz="1000"/>
            </a:lvl3pPr>
            <a:lvl4pPr>
              <a:defRPr sz="1000"/>
            </a:lvl4pPr>
            <a:lvl5pPr>
              <a:defRPr sz="1000"/>
            </a:lvl5pPr>
          </a:lstStyle>
          <a:p>
            <a:pPr lvl="0"/>
            <a:r>
              <a:rPr lang="fi-FI" noProof="0" dirty="0"/>
              <a:t>Lisää ensimmäisen tason tekstiä tähän</a:t>
            </a:r>
          </a:p>
          <a:p>
            <a:pPr lvl="1"/>
            <a:r>
              <a:rPr lang="fi-FI" dirty="0"/>
              <a:t>toinen taso</a:t>
            </a:r>
          </a:p>
          <a:p>
            <a:pPr lvl="2"/>
            <a:r>
              <a:rPr lang="fi-FI" dirty="0"/>
              <a:t>kolmas taso</a:t>
            </a:r>
          </a:p>
          <a:p>
            <a:pPr lvl="3"/>
            <a:r>
              <a:rPr lang="fi-FI" dirty="0"/>
              <a:t>neljäs taso</a:t>
            </a:r>
          </a:p>
          <a:p>
            <a:pPr lvl="4"/>
            <a:r>
              <a:rPr lang="fi-FI" dirty="0"/>
              <a:t>viides taso</a:t>
            </a:r>
          </a:p>
        </p:txBody>
      </p:sp>
      <p:sp>
        <p:nvSpPr>
          <p:cNvPr id="8" name="Dian numeron paikkamerkki 7">
            <a:extLst>
              <a:ext uri="{FF2B5EF4-FFF2-40B4-BE49-F238E27FC236}">
                <a16:creationId xmlns:a16="http://schemas.microsoft.com/office/drawing/2014/main" id="{21B23E7A-C199-03C6-686B-0515E0E94CC9}"/>
              </a:ext>
            </a:extLst>
          </p:cNvPr>
          <p:cNvSpPr>
            <a:spLocks noGrp="1"/>
          </p:cNvSpPr>
          <p:nvPr>
            <p:ph type="sldNum" sz="quarter" idx="12"/>
          </p:nvPr>
        </p:nvSpPr>
        <p:spPr/>
        <p:txBody>
          <a:bodyPr/>
          <a:lstStyle/>
          <a:p>
            <a:fld id="{9F89CF4B-6BB2-4C8F-83F6-6A8F61ACBFF0}" type="slidenum">
              <a:rPr lang="fi-FI" smtClean="0"/>
              <a:pPr/>
              <a:t>‹#›</a:t>
            </a:fld>
            <a:endParaRPr lang="fi-FI" dirty="0"/>
          </a:p>
        </p:txBody>
      </p:sp>
      <p:cxnSp>
        <p:nvCxnSpPr>
          <p:cNvPr id="3" name="Straight Connector 2">
            <a:extLst>
              <a:ext uri="{FF2B5EF4-FFF2-40B4-BE49-F238E27FC236}">
                <a16:creationId xmlns:a16="http://schemas.microsoft.com/office/drawing/2014/main" id="{0E06F2C8-8093-9BA3-09B4-73A7F3A45618}"/>
              </a:ext>
              <a:ext uri="{C183D7F6-B498-43B3-948B-1728B52AA6E4}">
                <adec:decorative xmlns:adec="http://schemas.microsoft.com/office/drawing/2017/decorative" val="1"/>
              </a:ext>
            </a:extLst>
          </p:cNvPr>
          <p:cNvCxnSpPr>
            <a:cxnSpLocks/>
          </p:cNvCxnSpPr>
          <p:nvPr userDrawn="1"/>
        </p:nvCxnSpPr>
        <p:spPr>
          <a:xfrm>
            <a:off x="3582367" y="1625550"/>
            <a:ext cx="2036055" cy="0"/>
          </a:xfrm>
          <a:prstGeom prst="line">
            <a:avLst/>
          </a:prstGeom>
          <a:ln w="4445"/>
        </p:spPr>
        <p:style>
          <a:lnRef idx="2">
            <a:schemeClr val="accent1"/>
          </a:lnRef>
          <a:fillRef idx="0">
            <a:schemeClr val="accent1"/>
          </a:fillRef>
          <a:effectRef idx="1">
            <a:schemeClr val="accent1"/>
          </a:effectRef>
          <a:fontRef idx="minor">
            <a:schemeClr val="tx1"/>
          </a:fontRef>
        </p:style>
      </p:cxnSp>
      <p:cxnSp>
        <p:nvCxnSpPr>
          <p:cNvPr id="4" name="Straight Connector 3">
            <a:extLst>
              <a:ext uri="{FF2B5EF4-FFF2-40B4-BE49-F238E27FC236}">
                <a16:creationId xmlns:a16="http://schemas.microsoft.com/office/drawing/2014/main" id="{5A931DCB-3765-9CF5-396C-1E3723967A5B}"/>
              </a:ext>
              <a:ext uri="{C183D7F6-B498-43B3-948B-1728B52AA6E4}">
                <adec:decorative xmlns:adec="http://schemas.microsoft.com/office/drawing/2017/decorative" val="1"/>
              </a:ext>
            </a:extLst>
          </p:cNvPr>
          <p:cNvCxnSpPr>
            <a:cxnSpLocks/>
          </p:cNvCxnSpPr>
          <p:nvPr userDrawn="1"/>
        </p:nvCxnSpPr>
        <p:spPr>
          <a:xfrm>
            <a:off x="3582367" y="2545438"/>
            <a:ext cx="2036055" cy="0"/>
          </a:xfrm>
          <a:prstGeom prst="line">
            <a:avLst/>
          </a:prstGeom>
          <a:ln w="4445"/>
        </p:spPr>
        <p:style>
          <a:lnRef idx="2">
            <a:schemeClr val="accent1"/>
          </a:lnRef>
          <a:fillRef idx="0">
            <a:schemeClr val="accent1"/>
          </a:fillRef>
          <a:effectRef idx="1">
            <a:schemeClr val="accent1"/>
          </a:effectRef>
          <a:fontRef idx="minor">
            <a:schemeClr val="tx1"/>
          </a:fontRef>
        </p:style>
      </p:cxnSp>
      <p:cxnSp>
        <p:nvCxnSpPr>
          <p:cNvPr id="5" name="Straight Connector 4">
            <a:extLst>
              <a:ext uri="{FF2B5EF4-FFF2-40B4-BE49-F238E27FC236}">
                <a16:creationId xmlns:a16="http://schemas.microsoft.com/office/drawing/2014/main" id="{15279EB9-6493-D092-AE90-77BD43219FEF}"/>
              </a:ext>
              <a:ext uri="{C183D7F6-B498-43B3-948B-1728B52AA6E4}">
                <adec:decorative xmlns:adec="http://schemas.microsoft.com/office/drawing/2017/decorative" val="1"/>
              </a:ext>
            </a:extLst>
          </p:cNvPr>
          <p:cNvCxnSpPr>
            <a:cxnSpLocks/>
          </p:cNvCxnSpPr>
          <p:nvPr userDrawn="1"/>
        </p:nvCxnSpPr>
        <p:spPr>
          <a:xfrm>
            <a:off x="3582367" y="3390716"/>
            <a:ext cx="2036055" cy="0"/>
          </a:xfrm>
          <a:prstGeom prst="line">
            <a:avLst/>
          </a:prstGeom>
          <a:ln w="4445"/>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9F06B564-C6AE-7DF9-E1CF-EDBBCE0D3808}"/>
              </a:ext>
              <a:ext uri="{C183D7F6-B498-43B3-948B-1728B52AA6E4}">
                <adec:decorative xmlns:adec="http://schemas.microsoft.com/office/drawing/2017/decorative" val="1"/>
              </a:ext>
            </a:extLst>
          </p:cNvPr>
          <p:cNvCxnSpPr>
            <a:cxnSpLocks/>
          </p:cNvCxnSpPr>
          <p:nvPr userDrawn="1"/>
        </p:nvCxnSpPr>
        <p:spPr>
          <a:xfrm>
            <a:off x="3582367" y="4367659"/>
            <a:ext cx="2036055" cy="0"/>
          </a:xfrm>
          <a:prstGeom prst="line">
            <a:avLst/>
          </a:prstGeom>
          <a:ln w="4445"/>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9364CC21-488B-6FD9-D2AB-0A9861833B81}"/>
              </a:ext>
              <a:ext uri="{C183D7F6-B498-43B3-948B-1728B52AA6E4}">
                <adec:decorative xmlns:adec="http://schemas.microsoft.com/office/drawing/2017/decorative" val="1"/>
              </a:ext>
            </a:extLst>
          </p:cNvPr>
          <p:cNvCxnSpPr>
            <a:cxnSpLocks/>
          </p:cNvCxnSpPr>
          <p:nvPr userDrawn="1"/>
        </p:nvCxnSpPr>
        <p:spPr>
          <a:xfrm>
            <a:off x="3582367" y="5325571"/>
            <a:ext cx="2036055" cy="0"/>
          </a:xfrm>
          <a:prstGeom prst="line">
            <a:avLst/>
          </a:prstGeom>
          <a:ln w="4445"/>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E53C30F3-D2BE-1A7C-2FDD-7FA7D7FC1852}"/>
              </a:ext>
              <a:ext uri="{C183D7F6-B498-43B3-948B-1728B52AA6E4}">
                <adec:decorative xmlns:adec="http://schemas.microsoft.com/office/drawing/2017/decorative" val="1"/>
              </a:ext>
            </a:extLst>
          </p:cNvPr>
          <p:cNvCxnSpPr>
            <a:cxnSpLocks/>
          </p:cNvCxnSpPr>
          <p:nvPr userDrawn="1"/>
        </p:nvCxnSpPr>
        <p:spPr>
          <a:xfrm>
            <a:off x="3582367" y="6132817"/>
            <a:ext cx="2036055" cy="0"/>
          </a:xfrm>
          <a:prstGeom prst="line">
            <a:avLst/>
          </a:prstGeom>
          <a:ln w="4445"/>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312BDE28-8500-5D81-FD83-A176169614B2}"/>
              </a:ext>
              <a:ext uri="{C183D7F6-B498-43B3-948B-1728B52AA6E4}">
                <adec:decorative xmlns:adec="http://schemas.microsoft.com/office/drawing/2017/decorative" val="1"/>
              </a:ext>
            </a:extLst>
          </p:cNvPr>
          <p:cNvCxnSpPr>
            <a:cxnSpLocks/>
          </p:cNvCxnSpPr>
          <p:nvPr userDrawn="1"/>
        </p:nvCxnSpPr>
        <p:spPr>
          <a:xfrm>
            <a:off x="6854592" y="1625550"/>
            <a:ext cx="2036055" cy="0"/>
          </a:xfrm>
          <a:prstGeom prst="line">
            <a:avLst/>
          </a:prstGeom>
          <a:ln w="4445"/>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A7ECB756-B4E7-9EE1-BD47-1EEE43594E16}"/>
              </a:ext>
              <a:ext uri="{C183D7F6-B498-43B3-948B-1728B52AA6E4}">
                <adec:decorative xmlns:adec="http://schemas.microsoft.com/office/drawing/2017/decorative" val="1"/>
              </a:ext>
            </a:extLst>
          </p:cNvPr>
          <p:cNvCxnSpPr>
            <a:cxnSpLocks/>
          </p:cNvCxnSpPr>
          <p:nvPr userDrawn="1"/>
        </p:nvCxnSpPr>
        <p:spPr>
          <a:xfrm>
            <a:off x="6854592" y="2432804"/>
            <a:ext cx="2036055" cy="0"/>
          </a:xfrm>
          <a:prstGeom prst="line">
            <a:avLst/>
          </a:prstGeom>
          <a:ln w="4445"/>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126E1CE4-B136-9574-ABA5-6D81CA6EE548}"/>
              </a:ext>
              <a:ext uri="{C183D7F6-B498-43B3-948B-1728B52AA6E4}">
                <adec:decorative xmlns:adec="http://schemas.microsoft.com/office/drawing/2017/decorative" val="1"/>
              </a:ext>
            </a:extLst>
          </p:cNvPr>
          <p:cNvCxnSpPr>
            <a:cxnSpLocks/>
          </p:cNvCxnSpPr>
          <p:nvPr userDrawn="1"/>
        </p:nvCxnSpPr>
        <p:spPr>
          <a:xfrm>
            <a:off x="6854592" y="3390716"/>
            <a:ext cx="2036055" cy="0"/>
          </a:xfrm>
          <a:prstGeom prst="line">
            <a:avLst/>
          </a:prstGeom>
          <a:ln w="4445"/>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89FA867D-76CB-AAA7-FD43-C6221A951059}"/>
              </a:ext>
              <a:ext uri="{C183D7F6-B498-43B3-948B-1728B52AA6E4}">
                <adec:decorative xmlns:adec="http://schemas.microsoft.com/office/drawing/2017/decorative" val="1"/>
              </a:ext>
            </a:extLst>
          </p:cNvPr>
          <p:cNvCxnSpPr>
            <a:cxnSpLocks/>
          </p:cNvCxnSpPr>
          <p:nvPr userDrawn="1"/>
        </p:nvCxnSpPr>
        <p:spPr>
          <a:xfrm>
            <a:off x="6854592" y="4367659"/>
            <a:ext cx="2036055" cy="0"/>
          </a:xfrm>
          <a:prstGeom prst="line">
            <a:avLst/>
          </a:prstGeom>
          <a:ln w="4445"/>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8DB761FB-66E3-7A69-A96B-C0AE4A7E0C11}"/>
              </a:ext>
              <a:ext uri="{C183D7F6-B498-43B3-948B-1728B52AA6E4}">
                <adec:decorative xmlns:adec="http://schemas.microsoft.com/office/drawing/2017/decorative" val="1"/>
              </a:ext>
            </a:extLst>
          </p:cNvPr>
          <p:cNvCxnSpPr>
            <a:cxnSpLocks/>
          </p:cNvCxnSpPr>
          <p:nvPr userDrawn="1"/>
        </p:nvCxnSpPr>
        <p:spPr>
          <a:xfrm>
            <a:off x="6854592" y="6132817"/>
            <a:ext cx="2036055" cy="0"/>
          </a:xfrm>
          <a:prstGeom prst="line">
            <a:avLst/>
          </a:prstGeom>
          <a:ln w="4445"/>
        </p:spPr>
        <p:style>
          <a:lnRef idx="2">
            <a:schemeClr val="accent1"/>
          </a:lnRef>
          <a:fillRef idx="0">
            <a:schemeClr val="accent1"/>
          </a:fillRef>
          <a:effectRef idx="1">
            <a:schemeClr val="accent1"/>
          </a:effectRef>
          <a:fontRef idx="minor">
            <a:schemeClr val="tx1"/>
          </a:fontRef>
        </p:style>
      </p:cxnSp>
      <p:sp>
        <p:nvSpPr>
          <p:cNvPr id="84" name="Oval 83">
            <a:extLst>
              <a:ext uri="{FF2B5EF4-FFF2-40B4-BE49-F238E27FC236}">
                <a16:creationId xmlns:a16="http://schemas.microsoft.com/office/drawing/2014/main" id="{D4DCA80C-0524-894E-1FDC-0776F0602773}"/>
              </a:ext>
              <a:ext uri="{C183D7F6-B498-43B3-948B-1728B52AA6E4}">
                <adec:decorative xmlns:adec="http://schemas.microsoft.com/office/drawing/2017/decorative" val="1"/>
              </a:ext>
            </a:extLst>
          </p:cNvPr>
          <p:cNvSpPr/>
          <p:nvPr userDrawn="1"/>
        </p:nvSpPr>
        <p:spPr>
          <a:xfrm>
            <a:off x="3782793" y="1491354"/>
            <a:ext cx="4786796" cy="4786796"/>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cxnSp>
        <p:nvCxnSpPr>
          <p:cNvPr id="15" name="Straight Connector 14">
            <a:extLst>
              <a:ext uri="{FF2B5EF4-FFF2-40B4-BE49-F238E27FC236}">
                <a16:creationId xmlns:a16="http://schemas.microsoft.com/office/drawing/2014/main" id="{2DCE1E87-58F0-B368-0A35-9DAFC9227F58}"/>
              </a:ext>
              <a:ext uri="{C183D7F6-B498-43B3-948B-1728B52AA6E4}">
                <adec:decorative xmlns:adec="http://schemas.microsoft.com/office/drawing/2017/decorative" val="1"/>
              </a:ext>
            </a:extLst>
          </p:cNvPr>
          <p:cNvCxnSpPr>
            <a:cxnSpLocks/>
          </p:cNvCxnSpPr>
          <p:nvPr userDrawn="1"/>
        </p:nvCxnSpPr>
        <p:spPr>
          <a:xfrm>
            <a:off x="6854592" y="5325571"/>
            <a:ext cx="2036055" cy="0"/>
          </a:xfrm>
          <a:prstGeom prst="line">
            <a:avLst/>
          </a:prstGeom>
          <a:ln w="4445"/>
        </p:spPr>
        <p:style>
          <a:lnRef idx="2">
            <a:schemeClr val="accent1"/>
          </a:lnRef>
          <a:fillRef idx="0">
            <a:schemeClr val="accent1"/>
          </a:fillRef>
          <a:effectRef idx="1">
            <a:schemeClr val="accent1"/>
          </a:effectRef>
          <a:fontRef idx="minor">
            <a:schemeClr val="tx1"/>
          </a:fontRef>
        </p:style>
      </p:cxnSp>
      <p:sp>
        <p:nvSpPr>
          <p:cNvPr id="29" name="Freeform 28">
            <a:extLst>
              <a:ext uri="{FF2B5EF4-FFF2-40B4-BE49-F238E27FC236}">
                <a16:creationId xmlns:a16="http://schemas.microsoft.com/office/drawing/2014/main" id="{028E172E-8142-9DF1-67B9-AE8BDC21FD28}"/>
              </a:ext>
              <a:ext uri="{C183D7F6-B498-43B3-948B-1728B52AA6E4}">
                <adec:decorative xmlns:adec="http://schemas.microsoft.com/office/drawing/2017/decorative" val="1"/>
              </a:ext>
            </a:extLst>
          </p:cNvPr>
          <p:cNvSpPr/>
          <p:nvPr userDrawn="1"/>
        </p:nvSpPr>
        <p:spPr>
          <a:xfrm>
            <a:off x="4953890" y="2664352"/>
            <a:ext cx="2444602" cy="2442357"/>
          </a:xfrm>
          <a:custGeom>
            <a:avLst/>
            <a:gdLst>
              <a:gd name="connsiteX0" fmla="*/ 1222302 w 2444602"/>
              <a:gd name="connsiteY0" fmla="*/ 2442358 h 2442357"/>
              <a:gd name="connsiteX1" fmla="*/ 2444603 w 2444602"/>
              <a:gd name="connsiteY1" fmla="*/ 1221179 h 2442357"/>
              <a:gd name="connsiteX2" fmla="*/ 1222302 w 2444602"/>
              <a:gd name="connsiteY2" fmla="*/ 0 h 2442357"/>
              <a:gd name="connsiteX3" fmla="*/ 0 w 2444602"/>
              <a:gd name="connsiteY3" fmla="*/ 1221179 h 2442357"/>
              <a:gd name="connsiteX4" fmla="*/ 1222302 w 2444602"/>
              <a:gd name="connsiteY4" fmla="*/ 2442358 h 2442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4602" h="2442357">
                <a:moveTo>
                  <a:pt x="1222302" y="2442358"/>
                </a:moveTo>
                <a:cubicBezTo>
                  <a:pt x="1897361" y="2442358"/>
                  <a:pt x="2444603" y="1895612"/>
                  <a:pt x="2444603" y="1221179"/>
                </a:cubicBezTo>
                <a:cubicBezTo>
                  <a:pt x="2444603" y="546746"/>
                  <a:pt x="1897361" y="0"/>
                  <a:pt x="1222302" y="0"/>
                </a:cubicBezTo>
                <a:cubicBezTo>
                  <a:pt x="547242" y="0"/>
                  <a:pt x="0" y="546746"/>
                  <a:pt x="0" y="1221179"/>
                </a:cubicBezTo>
                <a:cubicBezTo>
                  <a:pt x="0" y="1895612"/>
                  <a:pt x="547242" y="2442358"/>
                  <a:pt x="1222302" y="2442358"/>
                </a:cubicBezTo>
              </a:path>
            </a:pathLst>
          </a:custGeom>
          <a:solidFill>
            <a:srgbClr val="FFFFFF"/>
          </a:solidFill>
          <a:ln w="6346" cap="flat">
            <a:noFill/>
            <a:prstDash val="solid"/>
            <a:miter/>
          </a:ln>
        </p:spPr>
        <p:txBody>
          <a:bodyPr rtlCol="0" anchor="ctr"/>
          <a:lstStyle/>
          <a:p>
            <a:endParaRPr lang="fi-FI"/>
          </a:p>
        </p:txBody>
      </p:sp>
      <p:sp>
        <p:nvSpPr>
          <p:cNvPr id="80" name="Text Placeholder 79">
            <a:extLst>
              <a:ext uri="{FF2B5EF4-FFF2-40B4-BE49-F238E27FC236}">
                <a16:creationId xmlns:a16="http://schemas.microsoft.com/office/drawing/2014/main" id="{042063A0-2BD5-A105-170F-08F91DD22B6A}"/>
              </a:ext>
              <a:ext uri="{C183D7F6-B498-43B3-948B-1728B52AA6E4}">
                <adec:decorative xmlns:adec="http://schemas.microsoft.com/office/drawing/2017/decorative" val="1"/>
              </a:ext>
            </a:extLst>
          </p:cNvPr>
          <p:cNvSpPr>
            <a:spLocks noGrp="1"/>
          </p:cNvSpPr>
          <p:nvPr>
            <p:ph type="body" idx="25" hasCustomPrompt="1"/>
          </p:nvPr>
        </p:nvSpPr>
        <p:spPr>
          <a:xfrm>
            <a:off x="6176192" y="1582737"/>
            <a:ext cx="1152456" cy="1245076"/>
          </a:xfrm>
          <a:custGeom>
            <a:avLst/>
            <a:gdLst>
              <a:gd name="connsiteX0" fmla="*/ 0 w 1152456"/>
              <a:gd name="connsiteY0" fmla="*/ 0 h 1245076"/>
              <a:gd name="connsiteX1" fmla="*/ 1152456 w 1152456"/>
              <a:gd name="connsiteY1" fmla="*/ 308517 h 1245076"/>
              <a:gd name="connsiteX2" fmla="*/ 611233 w 1152456"/>
              <a:gd name="connsiteY2" fmla="*/ 1245076 h 1245076"/>
              <a:gd name="connsiteX3" fmla="*/ 0 w 1152456"/>
              <a:gd name="connsiteY3" fmla="*/ 1081616 h 1245076"/>
            </a:gdLst>
            <a:ahLst/>
            <a:cxnLst>
              <a:cxn ang="0">
                <a:pos x="connsiteX0" y="connsiteY0"/>
              </a:cxn>
              <a:cxn ang="0">
                <a:pos x="connsiteX1" y="connsiteY1"/>
              </a:cxn>
              <a:cxn ang="0">
                <a:pos x="connsiteX2" y="connsiteY2"/>
              </a:cxn>
              <a:cxn ang="0">
                <a:pos x="connsiteX3" y="connsiteY3"/>
              </a:cxn>
            </a:cxnLst>
            <a:rect l="l" t="t" r="r" b="b"/>
            <a:pathLst>
              <a:path w="1152456" h="1245076">
                <a:moveTo>
                  <a:pt x="0" y="0"/>
                </a:moveTo>
                <a:cubicBezTo>
                  <a:pt x="423894" y="0"/>
                  <a:pt x="785346" y="96762"/>
                  <a:pt x="1152456" y="308517"/>
                </a:cubicBezTo>
                <a:lnTo>
                  <a:pt x="611233" y="1245076"/>
                </a:lnTo>
                <a:cubicBezTo>
                  <a:pt x="431425" y="1141139"/>
                  <a:pt x="222675" y="1081616"/>
                  <a:pt x="0" y="1081616"/>
                </a:cubicBezTo>
                <a:close/>
              </a:path>
            </a:pathLst>
          </a:custGeom>
          <a:solidFill>
            <a:srgbClr val="224FD5"/>
          </a:solidFill>
          <a:ln>
            <a:solidFill>
              <a:schemeClr val="bg1"/>
            </a:solidFill>
          </a:ln>
        </p:spPr>
        <p:txBody>
          <a:bodyPr wrap="square" rIns="216000" anchor="ctr" anchorCtr="0">
            <a:noAutofit/>
          </a:bodyPr>
          <a:lstStyle>
            <a:lvl1pPr marL="0" indent="0" algn="ctr">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Teksti</a:t>
            </a:r>
          </a:p>
        </p:txBody>
      </p:sp>
      <p:sp>
        <p:nvSpPr>
          <p:cNvPr id="78" name="Text Placeholder 77">
            <a:extLst>
              <a:ext uri="{FF2B5EF4-FFF2-40B4-BE49-F238E27FC236}">
                <a16:creationId xmlns:a16="http://schemas.microsoft.com/office/drawing/2014/main" id="{85508C13-C693-B1F7-BB8C-BEFE5107CBD9}"/>
              </a:ext>
              <a:ext uri="{C183D7F6-B498-43B3-948B-1728B52AA6E4}">
                <adec:decorative xmlns:adec="http://schemas.microsoft.com/office/drawing/2017/decorative" val="1"/>
              </a:ext>
            </a:extLst>
          </p:cNvPr>
          <p:cNvSpPr>
            <a:spLocks noGrp="1"/>
          </p:cNvSpPr>
          <p:nvPr>
            <p:ph type="body" idx="24" hasCustomPrompt="1"/>
          </p:nvPr>
        </p:nvSpPr>
        <p:spPr>
          <a:xfrm>
            <a:off x="6787426" y="1891255"/>
            <a:ext cx="1384877" cy="1383605"/>
          </a:xfrm>
          <a:custGeom>
            <a:avLst/>
            <a:gdLst>
              <a:gd name="connsiteX0" fmla="*/ 541222 w 1384877"/>
              <a:gd name="connsiteY0" fmla="*/ 0 h 1383605"/>
              <a:gd name="connsiteX1" fmla="*/ 1384877 w 1384877"/>
              <a:gd name="connsiteY1" fmla="*/ 842880 h 1383605"/>
              <a:gd name="connsiteX2" fmla="*/ 447451 w 1384877"/>
              <a:gd name="connsiteY2" fmla="*/ 1383605 h 1383605"/>
              <a:gd name="connsiteX3" fmla="*/ 447451 w 1384877"/>
              <a:gd name="connsiteY3" fmla="*/ 1383599 h 1383605"/>
              <a:gd name="connsiteX4" fmla="*/ 0 w 1384877"/>
              <a:gd name="connsiteY4" fmla="*/ 936559 h 13836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4877" h="1383605">
                <a:moveTo>
                  <a:pt x="541222" y="0"/>
                </a:moveTo>
                <a:cubicBezTo>
                  <a:pt x="908325" y="211756"/>
                  <a:pt x="1172927" y="476108"/>
                  <a:pt x="1384877" y="842880"/>
                </a:cubicBezTo>
                <a:lnTo>
                  <a:pt x="447451" y="1383605"/>
                </a:lnTo>
                <a:lnTo>
                  <a:pt x="447451" y="1383599"/>
                </a:lnTo>
                <a:cubicBezTo>
                  <a:pt x="340136" y="1198291"/>
                  <a:pt x="185479" y="1043781"/>
                  <a:pt x="0" y="936559"/>
                </a:cubicBezTo>
                <a:close/>
              </a:path>
            </a:pathLst>
          </a:custGeom>
          <a:solidFill>
            <a:srgbClr val="5A7CE0"/>
          </a:solidFill>
          <a:ln>
            <a:solidFill>
              <a:schemeClr val="bg1"/>
            </a:solidFill>
          </a:ln>
        </p:spPr>
        <p:txBody>
          <a:bodyPr wrap="square" tIns="108000" rIns="36000" anchor="ctr" anchorCtr="0">
            <a:noAutofit/>
          </a:bodyPr>
          <a:lstStyle>
            <a:lvl1pPr marL="0" indent="0" algn="ctr">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Teksti</a:t>
            </a:r>
          </a:p>
        </p:txBody>
      </p:sp>
      <p:sp>
        <p:nvSpPr>
          <p:cNvPr id="76" name="Text Placeholder 75">
            <a:extLst>
              <a:ext uri="{FF2B5EF4-FFF2-40B4-BE49-F238E27FC236}">
                <a16:creationId xmlns:a16="http://schemas.microsoft.com/office/drawing/2014/main" id="{EB9E4483-DE25-CB52-7644-33F1A69C776D}"/>
              </a:ext>
              <a:ext uri="{C183D7F6-B498-43B3-948B-1728B52AA6E4}">
                <adec:decorative xmlns:adec="http://schemas.microsoft.com/office/drawing/2017/decorative" val="1"/>
              </a:ext>
            </a:extLst>
          </p:cNvPr>
          <p:cNvSpPr>
            <a:spLocks noGrp="1"/>
          </p:cNvSpPr>
          <p:nvPr>
            <p:ph type="body" idx="23" hasCustomPrompt="1"/>
          </p:nvPr>
        </p:nvSpPr>
        <p:spPr>
          <a:xfrm>
            <a:off x="7234877" y="2734135"/>
            <a:ext cx="1246227" cy="1151397"/>
          </a:xfrm>
          <a:custGeom>
            <a:avLst/>
            <a:gdLst>
              <a:gd name="connsiteX0" fmla="*/ 937426 w 1246227"/>
              <a:gd name="connsiteY0" fmla="*/ 0 h 1151397"/>
              <a:gd name="connsiteX1" fmla="*/ 1246227 w 1246227"/>
              <a:gd name="connsiteY1" fmla="*/ 1151397 h 1151397"/>
              <a:gd name="connsiteX2" fmla="*/ 163617 w 1246227"/>
              <a:gd name="connsiteY2" fmla="*/ 1151397 h 1151397"/>
              <a:gd name="connsiteX3" fmla="*/ 0 w 1246227"/>
              <a:gd name="connsiteY3" fmla="*/ 540725 h 1151397"/>
            </a:gdLst>
            <a:ahLst/>
            <a:cxnLst>
              <a:cxn ang="0">
                <a:pos x="connsiteX0" y="connsiteY0"/>
              </a:cxn>
              <a:cxn ang="0">
                <a:pos x="connsiteX1" y="connsiteY1"/>
              </a:cxn>
              <a:cxn ang="0">
                <a:pos x="connsiteX2" y="connsiteY2"/>
              </a:cxn>
              <a:cxn ang="0">
                <a:pos x="connsiteX3" y="connsiteY3"/>
              </a:cxn>
            </a:cxnLst>
            <a:rect l="l" t="t" r="r" b="b"/>
            <a:pathLst>
              <a:path w="1246227" h="1151397">
                <a:moveTo>
                  <a:pt x="937426" y="0"/>
                </a:moveTo>
                <a:cubicBezTo>
                  <a:pt x="1149376" y="366766"/>
                  <a:pt x="1246227" y="727886"/>
                  <a:pt x="1246227" y="1151397"/>
                </a:cubicBezTo>
                <a:lnTo>
                  <a:pt x="163617" y="1151397"/>
                </a:lnTo>
                <a:cubicBezTo>
                  <a:pt x="163617" y="928927"/>
                  <a:pt x="104039" y="720369"/>
                  <a:pt x="0" y="540725"/>
                </a:cubicBezTo>
                <a:close/>
              </a:path>
            </a:pathLst>
          </a:custGeom>
          <a:solidFill>
            <a:srgbClr val="92A8EC"/>
          </a:solidFill>
          <a:ln>
            <a:solidFill>
              <a:schemeClr val="bg1"/>
            </a:solidFill>
          </a:ln>
        </p:spPr>
        <p:txBody>
          <a:bodyPr wrap="square" tIns="288000" anchor="ctr" anchorCtr="0">
            <a:noAutofit/>
          </a:bodyPr>
          <a:lstStyle>
            <a:lvl1pPr marL="0" indent="0" algn="ctr">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Teksti</a:t>
            </a:r>
          </a:p>
        </p:txBody>
      </p:sp>
      <p:sp>
        <p:nvSpPr>
          <p:cNvPr id="74" name="Text Placeholder 73">
            <a:extLst>
              <a:ext uri="{FF2B5EF4-FFF2-40B4-BE49-F238E27FC236}">
                <a16:creationId xmlns:a16="http://schemas.microsoft.com/office/drawing/2014/main" id="{577FA0B7-D523-1EBC-D7E9-AFB49099E4BC}"/>
              </a:ext>
              <a:ext uri="{C183D7F6-B498-43B3-948B-1728B52AA6E4}">
                <adec:decorative xmlns:adec="http://schemas.microsoft.com/office/drawing/2017/decorative" val="1"/>
              </a:ext>
            </a:extLst>
          </p:cNvPr>
          <p:cNvSpPr>
            <a:spLocks noGrp="1"/>
          </p:cNvSpPr>
          <p:nvPr>
            <p:ph type="body" idx="22" hasCustomPrompt="1"/>
          </p:nvPr>
        </p:nvSpPr>
        <p:spPr>
          <a:xfrm>
            <a:off x="7234883" y="3885532"/>
            <a:ext cx="1246220" cy="1151397"/>
          </a:xfrm>
          <a:custGeom>
            <a:avLst/>
            <a:gdLst>
              <a:gd name="connsiteX0" fmla="*/ 163610 w 1246220"/>
              <a:gd name="connsiteY0" fmla="*/ 0 h 1151397"/>
              <a:gd name="connsiteX1" fmla="*/ 1246220 w 1246220"/>
              <a:gd name="connsiteY1" fmla="*/ 0 h 1151397"/>
              <a:gd name="connsiteX2" fmla="*/ 937419 w 1246220"/>
              <a:gd name="connsiteY2" fmla="*/ 1151397 h 1151397"/>
              <a:gd name="connsiteX3" fmla="*/ 0 w 1246220"/>
              <a:gd name="connsiteY3" fmla="*/ 610672 h 1151397"/>
              <a:gd name="connsiteX4" fmla="*/ 163610 w 1246220"/>
              <a:gd name="connsiteY4" fmla="*/ 0 h 11513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6220" h="1151397">
                <a:moveTo>
                  <a:pt x="163610" y="0"/>
                </a:moveTo>
                <a:lnTo>
                  <a:pt x="1246220" y="0"/>
                </a:lnTo>
                <a:cubicBezTo>
                  <a:pt x="1246220" y="423511"/>
                  <a:pt x="1149370" y="784631"/>
                  <a:pt x="937419" y="1151397"/>
                </a:cubicBezTo>
                <a:lnTo>
                  <a:pt x="0" y="610672"/>
                </a:lnTo>
                <a:cubicBezTo>
                  <a:pt x="104039" y="431029"/>
                  <a:pt x="163610" y="222470"/>
                  <a:pt x="163610" y="0"/>
                </a:cubicBezTo>
                <a:close/>
              </a:path>
            </a:pathLst>
          </a:custGeom>
          <a:solidFill>
            <a:srgbClr val="E3F4B8"/>
          </a:solidFill>
          <a:ln>
            <a:solidFill>
              <a:schemeClr val="bg1"/>
            </a:solidFill>
          </a:ln>
        </p:spPr>
        <p:txBody>
          <a:bodyPr wrap="square" bIns="288000" anchor="ctr" anchorCtr="0">
            <a:noAutofit/>
          </a:bodyPr>
          <a:lstStyle>
            <a:lvl1pPr marL="0" indent="0" algn="ctr">
              <a:buNone/>
              <a:defRPr sz="1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Teksti</a:t>
            </a:r>
          </a:p>
        </p:txBody>
      </p:sp>
      <p:sp>
        <p:nvSpPr>
          <p:cNvPr id="72" name="Text Placeholder 71">
            <a:extLst>
              <a:ext uri="{FF2B5EF4-FFF2-40B4-BE49-F238E27FC236}">
                <a16:creationId xmlns:a16="http://schemas.microsoft.com/office/drawing/2014/main" id="{481810AD-6917-CD45-FD3A-1DCBD1CD212D}"/>
              </a:ext>
              <a:ext uri="{C183D7F6-B498-43B3-948B-1728B52AA6E4}">
                <adec:decorative xmlns:adec="http://schemas.microsoft.com/office/drawing/2017/decorative" val="1"/>
              </a:ext>
            </a:extLst>
          </p:cNvPr>
          <p:cNvSpPr>
            <a:spLocks noGrp="1"/>
          </p:cNvSpPr>
          <p:nvPr>
            <p:ph type="body" idx="21" hasCustomPrompt="1"/>
          </p:nvPr>
        </p:nvSpPr>
        <p:spPr>
          <a:xfrm>
            <a:off x="6787420" y="4496204"/>
            <a:ext cx="1384877" cy="1383605"/>
          </a:xfrm>
          <a:custGeom>
            <a:avLst/>
            <a:gdLst>
              <a:gd name="connsiteX0" fmla="*/ 447457 w 1384877"/>
              <a:gd name="connsiteY0" fmla="*/ 0 h 1383605"/>
              <a:gd name="connsiteX1" fmla="*/ 1384877 w 1384877"/>
              <a:gd name="connsiteY1" fmla="*/ 540725 h 1383605"/>
              <a:gd name="connsiteX2" fmla="*/ 541222 w 1384877"/>
              <a:gd name="connsiteY2" fmla="*/ 1383605 h 1383605"/>
              <a:gd name="connsiteX3" fmla="*/ 0 w 1384877"/>
              <a:gd name="connsiteY3" fmla="*/ 447046 h 1383605"/>
              <a:gd name="connsiteX4" fmla="*/ 447457 w 1384877"/>
              <a:gd name="connsiteY4" fmla="*/ 0 h 13836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4877" h="1383605">
                <a:moveTo>
                  <a:pt x="447457" y="0"/>
                </a:moveTo>
                <a:lnTo>
                  <a:pt x="1384877" y="540725"/>
                </a:lnTo>
                <a:cubicBezTo>
                  <a:pt x="1172927" y="907498"/>
                  <a:pt x="908326" y="1171850"/>
                  <a:pt x="541222" y="1383605"/>
                </a:cubicBezTo>
                <a:lnTo>
                  <a:pt x="0" y="447046"/>
                </a:lnTo>
                <a:cubicBezTo>
                  <a:pt x="185485" y="339824"/>
                  <a:pt x="340136" y="185308"/>
                  <a:pt x="447457" y="0"/>
                </a:cubicBezTo>
                <a:close/>
              </a:path>
            </a:pathLst>
          </a:custGeom>
          <a:solidFill>
            <a:srgbClr val="D6ED94"/>
          </a:solidFill>
          <a:ln>
            <a:solidFill>
              <a:schemeClr val="bg1"/>
            </a:solidFill>
          </a:ln>
        </p:spPr>
        <p:txBody>
          <a:bodyPr wrap="square" bIns="108000" anchor="ctr" anchorCtr="0">
            <a:noAutofit/>
          </a:bodyPr>
          <a:lstStyle>
            <a:lvl1pPr marL="0" indent="0" algn="ctr">
              <a:buNone/>
              <a:defRPr sz="1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Teksti</a:t>
            </a:r>
          </a:p>
        </p:txBody>
      </p:sp>
      <p:sp>
        <p:nvSpPr>
          <p:cNvPr id="69" name="Text Placeholder 68">
            <a:extLst>
              <a:ext uri="{FF2B5EF4-FFF2-40B4-BE49-F238E27FC236}">
                <a16:creationId xmlns:a16="http://schemas.microsoft.com/office/drawing/2014/main" id="{AE945995-5D62-9E67-6B3D-CE7582C4E04E}"/>
              </a:ext>
              <a:ext uri="{C183D7F6-B498-43B3-948B-1728B52AA6E4}">
                <adec:decorative xmlns:adec="http://schemas.microsoft.com/office/drawing/2017/decorative" val="1"/>
              </a:ext>
            </a:extLst>
          </p:cNvPr>
          <p:cNvSpPr>
            <a:spLocks noGrp="1"/>
          </p:cNvSpPr>
          <p:nvPr>
            <p:ph type="body" idx="20" hasCustomPrompt="1"/>
          </p:nvPr>
        </p:nvSpPr>
        <p:spPr>
          <a:xfrm>
            <a:off x="6176192" y="4943249"/>
            <a:ext cx="1152456" cy="1245076"/>
          </a:xfrm>
          <a:custGeom>
            <a:avLst/>
            <a:gdLst>
              <a:gd name="connsiteX0" fmla="*/ 611233 w 1152456"/>
              <a:gd name="connsiteY0" fmla="*/ 0 h 1245076"/>
              <a:gd name="connsiteX1" fmla="*/ 1152456 w 1152456"/>
              <a:gd name="connsiteY1" fmla="*/ 936559 h 1245076"/>
              <a:gd name="connsiteX2" fmla="*/ 0 w 1152456"/>
              <a:gd name="connsiteY2" fmla="*/ 1245076 h 1245076"/>
              <a:gd name="connsiteX3" fmla="*/ 0 w 1152456"/>
              <a:gd name="connsiteY3" fmla="*/ 163461 h 1245076"/>
              <a:gd name="connsiteX4" fmla="*/ 611233 w 1152456"/>
              <a:gd name="connsiteY4" fmla="*/ 0 h 12450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456" h="1245076">
                <a:moveTo>
                  <a:pt x="611233" y="0"/>
                </a:moveTo>
                <a:lnTo>
                  <a:pt x="1152456" y="936559"/>
                </a:lnTo>
                <a:cubicBezTo>
                  <a:pt x="785346" y="1148314"/>
                  <a:pt x="423900" y="1245076"/>
                  <a:pt x="0" y="1245076"/>
                </a:cubicBezTo>
                <a:lnTo>
                  <a:pt x="0" y="163461"/>
                </a:lnTo>
                <a:cubicBezTo>
                  <a:pt x="222675" y="163461"/>
                  <a:pt x="431425" y="103943"/>
                  <a:pt x="611233" y="0"/>
                </a:cubicBezTo>
                <a:close/>
              </a:path>
            </a:pathLst>
          </a:custGeom>
          <a:solidFill>
            <a:srgbClr val="C7E770"/>
          </a:solidFill>
          <a:ln>
            <a:solidFill>
              <a:schemeClr val="bg1"/>
            </a:solidFill>
          </a:ln>
        </p:spPr>
        <p:txBody>
          <a:bodyPr wrap="square" rIns="216000" anchor="ctr" anchorCtr="0">
            <a:noAutofit/>
          </a:bodyPr>
          <a:lstStyle>
            <a:lvl1pPr marL="0" indent="0" algn="ctr">
              <a:buNone/>
              <a:defRPr sz="1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Teksti</a:t>
            </a:r>
          </a:p>
        </p:txBody>
      </p:sp>
      <p:sp>
        <p:nvSpPr>
          <p:cNvPr id="67" name="Text Placeholder 66">
            <a:extLst>
              <a:ext uri="{FF2B5EF4-FFF2-40B4-BE49-F238E27FC236}">
                <a16:creationId xmlns:a16="http://schemas.microsoft.com/office/drawing/2014/main" id="{27E51B58-4870-D619-4DC3-8C546B75E291}"/>
              </a:ext>
              <a:ext uri="{C183D7F6-B498-43B3-948B-1728B52AA6E4}">
                <adec:decorative xmlns:adec="http://schemas.microsoft.com/office/drawing/2017/decorative" val="1"/>
              </a:ext>
            </a:extLst>
          </p:cNvPr>
          <p:cNvSpPr>
            <a:spLocks noGrp="1"/>
          </p:cNvSpPr>
          <p:nvPr>
            <p:ph type="body" idx="19" hasCustomPrompt="1"/>
          </p:nvPr>
        </p:nvSpPr>
        <p:spPr>
          <a:xfrm>
            <a:off x="5023736" y="4943249"/>
            <a:ext cx="1152456" cy="1245076"/>
          </a:xfrm>
          <a:custGeom>
            <a:avLst/>
            <a:gdLst>
              <a:gd name="connsiteX0" fmla="*/ 541222 w 1152456"/>
              <a:gd name="connsiteY0" fmla="*/ 0 h 1245076"/>
              <a:gd name="connsiteX1" fmla="*/ 1152456 w 1152456"/>
              <a:gd name="connsiteY1" fmla="*/ 163461 h 1245076"/>
              <a:gd name="connsiteX2" fmla="*/ 1152456 w 1152456"/>
              <a:gd name="connsiteY2" fmla="*/ 1245076 h 1245076"/>
              <a:gd name="connsiteX3" fmla="*/ 0 w 1152456"/>
              <a:gd name="connsiteY3" fmla="*/ 936559 h 1245076"/>
            </a:gdLst>
            <a:ahLst/>
            <a:cxnLst>
              <a:cxn ang="0">
                <a:pos x="connsiteX0" y="connsiteY0"/>
              </a:cxn>
              <a:cxn ang="0">
                <a:pos x="connsiteX1" y="connsiteY1"/>
              </a:cxn>
              <a:cxn ang="0">
                <a:pos x="connsiteX2" y="connsiteY2"/>
              </a:cxn>
              <a:cxn ang="0">
                <a:pos x="connsiteX3" y="connsiteY3"/>
              </a:cxn>
            </a:cxnLst>
            <a:rect l="l" t="t" r="r" b="b"/>
            <a:pathLst>
              <a:path w="1152456" h="1245076">
                <a:moveTo>
                  <a:pt x="541222" y="0"/>
                </a:moveTo>
                <a:cubicBezTo>
                  <a:pt x="721031" y="103937"/>
                  <a:pt x="929781" y="163461"/>
                  <a:pt x="1152456" y="163461"/>
                </a:cubicBezTo>
                <a:lnTo>
                  <a:pt x="1152456" y="1245076"/>
                </a:lnTo>
                <a:cubicBezTo>
                  <a:pt x="728555" y="1245076"/>
                  <a:pt x="367109" y="1148314"/>
                  <a:pt x="0" y="936559"/>
                </a:cubicBezTo>
                <a:close/>
              </a:path>
            </a:pathLst>
          </a:custGeom>
          <a:solidFill>
            <a:srgbClr val="F1E19D"/>
          </a:solidFill>
          <a:ln>
            <a:solidFill>
              <a:schemeClr val="bg1"/>
            </a:solidFill>
          </a:ln>
        </p:spPr>
        <p:txBody>
          <a:bodyPr wrap="square" lIns="216000" anchor="ctr" anchorCtr="0">
            <a:noAutofit/>
          </a:bodyPr>
          <a:lstStyle>
            <a:lvl1pPr marL="0" indent="0" algn="ctr">
              <a:buNone/>
              <a:defRPr sz="1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Teksti</a:t>
            </a:r>
          </a:p>
        </p:txBody>
      </p:sp>
      <p:sp>
        <p:nvSpPr>
          <p:cNvPr id="65" name="Text Placeholder 64">
            <a:extLst>
              <a:ext uri="{FF2B5EF4-FFF2-40B4-BE49-F238E27FC236}">
                <a16:creationId xmlns:a16="http://schemas.microsoft.com/office/drawing/2014/main" id="{BF1B92A3-DCAF-8CE1-A2AB-87D2A2E8FF1F}"/>
              </a:ext>
              <a:ext uri="{C183D7F6-B498-43B3-948B-1728B52AA6E4}">
                <adec:decorative xmlns:adec="http://schemas.microsoft.com/office/drawing/2017/decorative" val="1"/>
              </a:ext>
            </a:extLst>
          </p:cNvPr>
          <p:cNvSpPr>
            <a:spLocks noGrp="1"/>
          </p:cNvSpPr>
          <p:nvPr>
            <p:ph type="body" idx="18" hasCustomPrompt="1"/>
          </p:nvPr>
        </p:nvSpPr>
        <p:spPr>
          <a:xfrm>
            <a:off x="4180082" y="4496204"/>
            <a:ext cx="1384877" cy="1383605"/>
          </a:xfrm>
          <a:custGeom>
            <a:avLst/>
            <a:gdLst>
              <a:gd name="connsiteX0" fmla="*/ 937420 w 1384877"/>
              <a:gd name="connsiteY0" fmla="*/ 0 h 1383605"/>
              <a:gd name="connsiteX1" fmla="*/ 1384877 w 1384877"/>
              <a:gd name="connsiteY1" fmla="*/ 447046 h 1383605"/>
              <a:gd name="connsiteX2" fmla="*/ 843655 w 1384877"/>
              <a:gd name="connsiteY2" fmla="*/ 1383605 h 1383605"/>
              <a:gd name="connsiteX3" fmla="*/ 0 w 1384877"/>
              <a:gd name="connsiteY3" fmla="*/ 540725 h 1383605"/>
            </a:gdLst>
            <a:ahLst/>
            <a:cxnLst>
              <a:cxn ang="0">
                <a:pos x="connsiteX0" y="connsiteY0"/>
              </a:cxn>
              <a:cxn ang="0">
                <a:pos x="connsiteX1" y="connsiteY1"/>
              </a:cxn>
              <a:cxn ang="0">
                <a:pos x="connsiteX2" y="connsiteY2"/>
              </a:cxn>
              <a:cxn ang="0">
                <a:pos x="connsiteX3" y="connsiteY3"/>
              </a:cxn>
            </a:cxnLst>
            <a:rect l="l" t="t" r="r" b="b"/>
            <a:pathLst>
              <a:path w="1384877" h="1383605">
                <a:moveTo>
                  <a:pt x="937420" y="0"/>
                </a:moveTo>
                <a:cubicBezTo>
                  <a:pt x="1044741" y="185315"/>
                  <a:pt x="1199399" y="339824"/>
                  <a:pt x="1384877" y="447046"/>
                </a:cubicBezTo>
                <a:lnTo>
                  <a:pt x="843655" y="1383605"/>
                </a:lnTo>
                <a:cubicBezTo>
                  <a:pt x="476545" y="1171850"/>
                  <a:pt x="211944" y="907498"/>
                  <a:pt x="0" y="540725"/>
                </a:cubicBezTo>
                <a:close/>
              </a:path>
            </a:pathLst>
          </a:custGeom>
          <a:solidFill>
            <a:srgbClr val="F9DD75"/>
          </a:solidFill>
          <a:ln>
            <a:solidFill>
              <a:schemeClr val="bg1"/>
            </a:solidFill>
          </a:ln>
        </p:spPr>
        <p:txBody>
          <a:bodyPr wrap="square" bIns="108000" anchor="ctr" anchorCtr="0">
            <a:noAutofit/>
          </a:bodyPr>
          <a:lstStyle>
            <a:lvl1pPr marL="0" indent="0" algn="ctr">
              <a:buNone/>
              <a:defRPr sz="1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Teksti</a:t>
            </a:r>
          </a:p>
        </p:txBody>
      </p:sp>
      <p:sp>
        <p:nvSpPr>
          <p:cNvPr id="63" name="Text Placeholder 62">
            <a:extLst>
              <a:ext uri="{FF2B5EF4-FFF2-40B4-BE49-F238E27FC236}">
                <a16:creationId xmlns:a16="http://schemas.microsoft.com/office/drawing/2014/main" id="{F902FBC5-E7CB-48B1-A2B9-D4FFDDEB035A}"/>
              </a:ext>
              <a:ext uri="{C183D7F6-B498-43B3-948B-1728B52AA6E4}">
                <adec:decorative xmlns:adec="http://schemas.microsoft.com/office/drawing/2017/decorative" val="1"/>
              </a:ext>
            </a:extLst>
          </p:cNvPr>
          <p:cNvSpPr>
            <a:spLocks noGrp="1"/>
          </p:cNvSpPr>
          <p:nvPr>
            <p:ph type="body" idx="17" hasCustomPrompt="1"/>
          </p:nvPr>
        </p:nvSpPr>
        <p:spPr>
          <a:xfrm>
            <a:off x="3871281" y="3885532"/>
            <a:ext cx="1246221" cy="1151397"/>
          </a:xfrm>
          <a:custGeom>
            <a:avLst/>
            <a:gdLst>
              <a:gd name="connsiteX0" fmla="*/ 0 w 1246221"/>
              <a:gd name="connsiteY0" fmla="*/ 0 h 1151397"/>
              <a:gd name="connsiteX1" fmla="*/ 1082610 w 1246221"/>
              <a:gd name="connsiteY1" fmla="*/ 0 h 1151397"/>
              <a:gd name="connsiteX2" fmla="*/ 1246221 w 1246221"/>
              <a:gd name="connsiteY2" fmla="*/ 610672 h 1151397"/>
              <a:gd name="connsiteX3" fmla="*/ 308801 w 1246221"/>
              <a:gd name="connsiteY3" fmla="*/ 1151397 h 1151397"/>
              <a:gd name="connsiteX4" fmla="*/ 0 w 1246221"/>
              <a:gd name="connsiteY4" fmla="*/ 0 h 11513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6221" h="1151397">
                <a:moveTo>
                  <a:pt x="0" y="0"/>
                </a:moveTo>
                <a:cubicBezTo>
                  <a:pt x="0" y="0"/>
                  <a:pt x="1082610" y="0"/>
                  <a:pt x="1082610" y="0"/>
                </a:cubicBezTo>
                <a:cubicBezTo>
                  <a:pt x="1082610" y="222470"/>
                  <a:pt x="1142182" y="431029"/>
                  <a:pt x="1246221" y="610672"/>
                </a:cubicBezTo>
                <a:lnTo>
                  <a:pt x="308801" y="1151397"/>
                </a:lnTo>
                <a:cubicBezTo>
                  <a:pt x="96851" y="784631"/>
                  <a:pt x="0" y="423511"/>
                  <a:pt x="0" y="0"/>
                </a:cubicBezTo>
                <a:close/>
              </a:path>
            </a:pathLst>
          </a:custGeom>
          <a:solidFill>
            <a:srgbClr val="F5D247"/>
          </a:solidFill>
          <a:ln>
            <a:solidFill>
              <a:schemeClr val="bg1"/>
            </a:solidFill>
          </a:ln>
        </p:spPr>
        <p:txBody>
          <a:bodyPr wrap="square" bIns="288000" anchor="ctr" anchorCtr="0">
            <a:noAutofit/>
          </a:bodyPr>
          <a:lstStyle>
            <a:lvl1pPr marL="0" indent="0" algn="ctr">
              <a:buNone/>
              <a:defRPr sz="1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Teksti</a:t>
            </a:r>
          </a:p>
        </p:txBody>
      </p:sp>
      <p:sp>
        <p:nvSpPr>
          <p:cNvPr id="61" name="Text Placeholder 60">
            <a:extLst>
              <a:ext uri="{FF2B5EF4-FFF2-40B4-BE49-F238E27FC236}">
                <a16:creationId xmlns:a16="http://schemas.microsoft.com/office/drawing/2014/main" id="{94AB002C-E89D-C4E1-BEB7-C5CAEEA1DE85}"/>
              </a:ext>
              <a:ext uri="{C183D7F6-B498-43B3-948B-1728B52AA6E4}">
                <adec:decorative xmlns:adec="http://schemas.microsoft.com/office/drawing/2017/decorative" val="1"/>
              </a:ext>
            </a:extLst>
          </p:cNvPr>
          <p:cNvSpPr>
            <a:spLocks noGrp="1"/>
          </p:cNvSpPr>
          <p:nvPr>
            <p:ph type="body" idx="16" hasCustomPrompt="1"/>
          </p:nvPr>
        </p:nvSpPr>
        <p:spPr>
          <a:xfrm>
            <a:off x="3871275" y="2734135"/>
            <a:ext cx="1246233" cy="1151397"/>
          </a:xfrm>
          <a:custGeom>
            <a:avLst/>
            <a:gdLst>
              <a:gd name="connsiteX0" fmla="*/ 308801 w 1246233"/>
              <a:gd name="connsiteY0" fmla="*/ 0 h 1151397"/>
              <a:gd name="connsiteX1" fmla="*/ 1246227 w 1246233"/>
              <a:gd name="connsiteY1" fmla="*/ 540725 h 1151397"/>
              <a:gd name="connsiteX2" fmla="*/ 1246233 w 1246233"/>
              <a:gd name="connsiteY2" fmla="*/ 540725 h 1151397"/>
              <a:gd name="connsiteX3" fmla="*/ 1082616 w 1246233"/>
              <a:gd name="connsiteY3" fmla="*/ 1151397 h 1151397"/>
              <a:gd name="connsiteX4" fmla="*/ 0 w 1246233"/>
              <a:gd name="connsiteY4" fmla="*/ 1151397 h 1151397"/>
              <a:gd name="connsiteX5" fmla="*/ 308801 w 1246233"/>
              <a:gd name="connsiteY5" fmla="*/ 0 h 1151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46233" h="1151397">
                <a:moveTo>
                  <a:pt x="308801" y="0"/>
                </a:moveTo>
                <a:lnTo>
                  <a:pt x="1246227" y="540725"/>
                </a:lnTo>
                <a:lnTo>
                  <a:pt x="1246233" y="540725"/>
                </a:lnTo>
                <a:cubicBezTo>
                  <a:pt x="1142195" y="720369"/>
                  <a:pt x="1082616" y="928927"/>
                  <a:pt x="1082616" y="1151397"/>
                </a:cubicBezTo>
                <a:lnTo>
                  <a:pt x="0" y="1151397"/>
                </a:lnTo>
                <a:cubicBezTo>
                  <a:pt x="0" y="727886"/>
                  <a:pt x="96851" y="366766"/>
                  <a:pt x="308801" y="0"/>
                </a:cubicBezTo>
                <a:close/>
              </a:path>
            </a:pathLst>
          </a:custGeom>
          <a:solidFill>
            <a:srgbClr val="868FA6"/>
          </a:solidFill>
          <a:ln>
            <a:solidFill>
              <a:schemeClr val="bg1"/>
            </a:solidFill>
          </a:ln>
        </p:spPr>
        <p:txBody>
          <a:bodyPr wrap="square" tIns="288000" anchor="ctr" anchorCtr="0">
            <a:noAutofit/>
          </a:bodyPr>
          <a:lstStyle>
            <a:lvl1pPr marL="0" indent="0" algn="ctr">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Teksti</a:t>
            </a:r>
          </a:p>
        </p:txBody>
      </p:sp>
      <p:sp>
        <p:nvSpPr>
          <p:cNvPr id="59" name="Text Placeholder 58">
            <a:extLst>
              <a:ext uri="{FF2B5EF4-FFF2-40B4-BE49-F238E27FC236}">
                <a16:creationId xmlns:a16="http://schemas.microsoft.com/office/drawing/2014/main" id="{92B7D0C7-96C8-0AD9-DA25-C97218FC4615}"/>
              </a:ext>
              <a:ext uri="{C183D7F6-B498-43B3-948B-1728B52AA6E4}">
                <adec:decorative xmlns:adec="http://schemas.microsoft.com/office/drawing/2017/decorative" val="1"/>
              </a:ext>
            </a:extLst>
          </p:cNvPr>
          <p:cNvSpPr>
            <a:spLocks noGrp="1"/>
          </p:cNvSpPr>
          <p:nvPr>
            <p:ph type="body" idx="15" hasCustomPrompt="1"/>
          </p:nvPr>
        </p:nvSpPr>
        <p:spPr>
          <a:xfrm>
            <a:off x="4180082" y="1891255"/>
            <a:ext cx="1384877" cy="1383605"/>
          </a:xfrm>
          <a:custGeom>
            <a:avLst/>
            <a:gdLst>
              <a:gd name="connsiteX0" fmla="*/ 843655 w 1384877"/>
              <a:gd name="connsiteY0" fmla="*/ 0 h 1383605"/>
              <a:gd name="connsiteX1" fmla="*/ 1384871 w 1384877"/>
              <a:gd name="connsiteY1" fmla="*/ 936559 h 1383605"/>
              <a:gd name="connsiteX2" fmla="*/ 1384877 w 1384877"/>
              <a:gd name="connsiteY2" fmla="*/ 936565 h 1383605"/>
              <a:gd name="connsiteX3" fmla="*/ 937426 w 1384877"/>
              <a:gd name="connsiteY3" fmla="*/ 1383605 h 1383605"/>
              <a:gd name="connsiteX4" fmla="*/ 0 w 1384877"/>
              <a:gd name="connsiteY4" fmla="*/ 842880 h 1383605"/>
              <a:gd name="connsiteX5" fmla="*/ 843655 w 1384877"/>
              <a:gd name="connsiteY5" fmla="*/ 0 h 1383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84877" h="1383605">
                <a:moveTo>
                  <a:pt x="843655" y="0"/>
                </a:moveTo>
                <a:lnTo>
                  <a:pt x="1384871" y="936559"/>
                </a:lnTo>
                <a:lnTo>
                  <a:pt x="1384877" y="936565"/>
                </a:lnTo>
                <a:cubicBezTo>
                  <a:pt x="1199399" y="1043781"/>
                  <a:pt x="1044741" y="1198297"/>
                  <a:pt x="937426" y="1383605"/>
                </a:cubicBezTo>
                <a:lnTo>
                  <a:pt x="0" y="842880"/>
                </a:lnTo>
                <a:cubicBezTo>
                  <a:pt x="211944" y="476108"/>
                  <a:pt x="476545" y="211756"/>
                  <a:pt x="843655" y="0"/>
                </a:cubicBezTo>
                <a:close/>
              </a:path>
            </a:pathLst>
          </a:custGeom>
          <a:solidFill>
            <a:srgbClr val="4A5779"/>
          </a:solidFill>
          <a:ln>
            <a:solidFill>
              <a:schemeClr val="bg1"/>
            </a:solidFill>
          </a:ln>
        </p:spPr>
        <p:txBody>
          <a:bodyPr wrap="square" lIns="36000" tIns="108000" anchor="ctr" anchorCtr="0">
            <a:noAutofit/>
          </a:bodyPr>
          <a:lstStyle>
            <a:lvl1pPr marL="0" indent="0" algn="ctr">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Teksti</a:t>
            </a:r>
          </a:p>
        </p:txBody>
      </p:sp>
      <p:sp>
        <p:nvSpPr>
          <p:cNvPr id="57" name="Text Placeholder 56">
            <a:extLst>
              <a:ext uri="{FF2B5EF4-FFF2-40B4-BE49-F238E27FC236}">
                <a16:creationId xmlns:a16="http://schemas.microsoft.com/office/drawing/2014/main" id="{093D8828-38C5-A8E4-7E01-16CB7D365324}"/>
              </a:ext>
              <a:ext uri="{C183D7F6-B498-43B3-948B-1728B52AA6E4}">
                <adec:decorative xmlns:adec="http://schemas.microsoft.com/office/drawing/2017/decorative" val="1"/>
              </a:ext>
            </a:extLst>
          </p:cNvPr>
          <p:cNvSpPr>
            <a:spLocks noGrp="1"/>
          </p:cNvSpPr>
          <p:nvPr>
            <p:ph type="body" idx="14" hasCustomPrompt="1"/>
          </p:nvPr>
        </p:nvSpPr>
        <p:spPr>
          <a:xfrm>
            <a:off x="5023736" y="1582737"/>
            <a:ext cx="1152456" cy="1245076"/>
          </a:xfrm>
          <a:custGeom>
            <a:avLst/>
            <a:gdLst>
              <a:gd name="connsiteX0" fmla="*/ 1152456 w 1152456"/>
              <a:gd name="connsiteY0" fmla="*/ 0 h 1245076"/>
              <a:gd name="connsiteX1" fmla="*/ 1152456 w 1152456"/>
              <a:gd name="connsiteY1" fmla="*/ 1081616 h 1245076"/>
              <a:gd name="connsiteX2" fmla="*/ 541222 w 1152456"/>
              <a:gd name="connsiteY2" fmla="*/ 1245076 h 1245076"/>
              <a:gd name="connsiteX3" fmla="*/ 0 w 1152456"/>
              <a:gd name="connsiteY3" fmla="*/ 308517 h 1245076"/>
              <a:gd name="connsiteX4" fmla="*/ 1152456 w 1152456"/>
              <a:gd name="connsiteY4" fmla="*/ 0 h 12450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456" h="1245076">
                <a:moveTo>
                  <a:pt x="1152456" y="0"/>
                </a:moveTo>
                <a:lnTo>
                  <a:pt x="1152456" y="1081616"/>
                </a:lnTo>
                <a:cubicBezTo>
                  <a:pt x="929781" y="1081616"/>
                  <a:pt x="721031" y="1141133"/>
                  <a:pt x="541222" y="1245076"/>
                </a:cubicBezTo>
                <a:lnTo>
                  <a:pt x="0" y="308517"/>
                </a:lnTo>
                <a:cubicBezTo>
                  <a:pt x="367109" y="96762"/>
                  <a:pt x="728555" y="0"/>
                  <a:pt x="1152456" y="0"/>
                </a:cubicBezTo>
                <a:close/>
              </a:path>
            </a:pathLst>
          </a:custGeom>
          <a:solidFill>
            <a:srgbClr val="0F1F4D"/>
          </a:solidFill>
          <a:ln>
            <a:solidFill>
              <a:schemeClr val="bg1"/>
            </a:solidFill>
          </a:ln>
        </p:spPr>
        <p:txBody>
          <a:bodyPr wrap="square" lIns="216000" anchor="ctr" anchorCtr="0">
            <a:noAutofit/>
          </a:bodyPr>
          <a:lstStyle>
            <a:lvl1pPr marL="0" indent="0" algn="ctr">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Teksti</a:t>
            </a:r>
          </a:p>
        </p:txBody>
      </p:sp>
      <p:sp>
        <p:nvSpPr>
          <p:cNvPr id="83" name="Text Placeholder 82">
            <a:extLst>
              <a:ext uri="{FF2B5EF4-FFF2-40B4-BE49-F238E27FC236}">
                <a16:creationId xmlns:a16="http://schemas.microsoft.com/office/drawing/2014/main" id="{A754088E-6E17-EB75-D917-3BA378DCECFC}"/>
              </a:ext>
              <a:ext uri="{C183D7F6-B498-43B3-948B-1728B52AA6E4}">
                <adec:decorative xmlns:adec="http://schemas.microsoft.com/office/drawing/2017/decorative" val="1"/>
              </a:ext>
            </a:extLst>
          </p:cNvPr>
          <p:cNvSpPr>
            <a:spLocks noGrp="1"/>
          </p:cNvSpPr>
          <p:nvPr>
            <p:ph type="body" idx="26" hasCustomPrompt="1"/>
          </p:nvPr>
        </p:nvSpPr>
        <p:spPr>
          <a:xfrm>
            <a:off x="4953890" y="2664352"/>
            <a:ext cx="2444602" cy="2440800"/>
          </a:xfrm>
          <a:prstGeom prst="ellipse">
            <a:avLst/>
          </a:prstGeom>
          <a:solidFill>
            <a:schemeClr val="bg1"/>
          </a:solidFill>
          <a:ln>
            <a:noFill/>
          </a:ln>
        </p:spPr>
        <p:txBody>
          <a:bodyPr wrap="square" anchor="ctr" anchorCtr="0">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Lisää tekstiä tähän</a:t>
            </a:r>
          </a:p>
        </p:txBody>
      </p:sp>
    </p:spTree>
    <p:extLst>
      <p:ext uri="{BB962C8B-B14F-4D97-AF65-F5344CB8AC3E}">
        <p14:creationId xmlns:p14="http://schemas.microsoft.com/office/powerpoint/2010/main" val="154979606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Vuosikello 2">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3536269-F77F-6223-B7EF-0B395848CC85}"/>
              </a:ext>
            </a:extLst>
          </p:cNvPr>
          <p:cNvSpPr>
            <a:spLocks noGrp="1"/>
          </p:cNvSpPr>
          <p:nvPr>
            <p:ph type="title" hasCustomPrompt="1"/>
          </p:nvPr>
        </p:nvSpPr>
        <p:spPr/>
        <p:txBody>
          <a:bodyPr/>
          <a:lstStyle/>
          <a:p>
            <a:r>
              <a:rPr lang="fi-FI" noProof="0" dirty="0"/>
              <a:t>Lisää otsikko tähän</a:t>
            </a:r>
            <a:endParaRPr lang="fi-FI" dirty="0"/>
          </a:p>
        </p:txBody>
      </p:sp>
      <p:sp>
        <p:nvSpPr>
          <p:cNvPr id="104" name="Tekstin paikkamerkki 2">
            <a:extLst>
              <a:ext uri="{FF2B5EF4-FFF2-40B4-BE49-F238E27FC236}">
                <a16:creationId xmlns:a16="http://schemas.microsoft.com/office/drawing/2014/main" id="{6569323A-EC1C-F5D7-6439-33E6A7AFE108}"/>
              </a:ext>
            </a:extLst>
          </p:cNvPr>
          <p:cNvSpPr>
            <a:spLocks noGrp="1"/>
          </p:cNvSpPr>
          <p:nvPr>
            <p:ph type="body" idx="14" hasCustomPrompt="1"/>
          </p:nvPr>
        </p:nvSpPr>
        <p:spPr>
          <a:xfrm>
            <a:off x="4302850" y="1590845"/>
            <a:ext cx="2414144" cy="333756"/>
          </a:xfrm>
        </p:spPr>
        <p:txBody>
          <a:bodyPr anchor="t" anchorCtr="0"/>
          <a:lstStyle>
            <a:lvl1pPr marL="0" indent="0">
              <a:buNone/>
              <a:defRPr sz="1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Lisää tekstiä tähän</a:t>
            </a:r>
          </a:p>
        </p:txBody>
      </p:sp>
      <p:sp>
        <p:nvSpPr>
          <p:cNvPr id="111" name="Tekstin paikkamerkki 2">
            <a:extLst>
              <a:ext uri="{FF2B5EF4-FFF2-40B4-BE49-F238E27FC236}">
                <a16:creationId xmlns:a16="http://schemas.microsoft.com/office/drawing/2014/main" id="{51E583E0-9DF9-A75F-7496-10224FEB390E}"/>
              </a:ext>
            </a:extLst>
          </p:cNvPr>
          <p:cNvSpPr>
            <a:spLocks noGrp="1"/>
          </p:cNvSpPr>
          <p:nvPr>
            <p:ph type="body" idx="46" hasCustomPrompt="1"/>
          </p:nvPr>
        </p:nvSpPr>
        <p:spPr>
          <a:xfrm>
            <a:off x="6849496" y="1590845"/>
            <a:ext cx="2414144" cy="333756"/>
          </a:xfrm>
        </p:spPr>
        <p:txBody>
          <a:bodyPr anchor="t" anchorCtr="0"/>
          <a:lstStyle>
            <a:lvl1pPr marL="0" indent="0">
              <a:buNone/>
              <a:defRPr sz="1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Lisää tekstiä tähän</a:t>
            </a:r>
          </a:p>
        </p:txBody>
      </p:sp>
      <p:sp>
        <p:nvSpPr>
          <p:cNvPr id="118" name="Tekstin paikkamerkki 2">
            <a:extLst>
              <a:ext uri="{FF2B5EF4-FFF2-40B4-BE49-F238E27FC236}">
                <a16:creationId xmlns:a16="http://schemas.microsoft.com/office/drawing/2014/main" id="{B88393CF-3700-9D3B-7A5C-417EC711E8A2}"/>
              </a:ext>
            </a:extLst>
          </p:cNvPr>
          <p:cNvSpPr>
            <a:spLocks noGrp="1"/>
          </p:cNvSpPr>
          <p:nvPr>
            <p:ph type="body" idx="53" hasCustomPrompt="1"/>
          </p:nvPr>
        </p:nvSpPr>
        <p:spPr>
          <a:xfrm>
            <a:off x="9387597" y="1590845"/>
            <a:ext cx="2414144" cy="333756"/>
          </a:xfrm>
        </p:spPr>
        <p:txBody>
          <a:bodyPr anchor="t" anchorCtr="0"/>
          <a:lstStyle>
            <a:lvl1pPr marL="0" indent="0">
              <a:buNone/>
              <a:defRPr sz="1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Lisää tekstiä tähän</a:t>
            </a:r>
          </a:p>
        </p:txBody>
      </p:sp>
      <p:sp>
        <p:nvSpPr>
          <p:cNvPr id="105" name="Tekstin paikkamerkki 2">
            <a:extLst>
              <a:ext uri="{FF2B5EF4-FFF2-40B4-BE49-F238E27FC236}">
                <a16:creationId xmlns:a16="http://schemas.microsoft.com/office/drawing/2014/main" id="{192E390A-9F6A-8304-6351-62EDF3E0EC57}"/>
              </a:ext>
            </a:extLst>
          </p:cNvPr>
          <p:cNvSpPr>
            <a:spLocks noGrp="1"/>
          </p:cNvSpPr>
          <p:nvPr>
            <p:ph type="body" idx="40" hasCustomPrompt="1"/>
          </p:nvPr>
        </p:nvSpPr>
        <p:spPr>
          <a:xfrm>
            <a:off x="4302850" y="2055185"/>
            <a:ext cx="2414144" cy="212430"/>
          </a:xfrm>
        </p:spPr>
        <p:txBody>
          <a:bodyPr anchor="t" anchorCtr="0"/>
          <a:lstStyle>
            <a:lvl1pPr marL="0" indent="0">
              <a:buNone/>
              <a:defRPr sz="12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Lisää tekstiä tähän</a:t>
            </a:r>
          </a:p>
        </p:txBody>
      </p:sp>
      <p:sp>
        <p:nvSpPr>
          <p:cNvPr id="112" name="Tekstin paikkamerkki 2">
            <a:extLst>
              <a:ext uri="{FF2B5EF4-FFF2-40B4-BE49-F238E27FC236}">
                <a16:creationId xmlns:a16="http://schemas.microsoft.com/office/drawing/2014/main" id="{02C13B42-106B-AB24-5663-D167F2E2C690}"/>
              </a:ext>
            </a:extLst>
          </p:cNvPr>
          <p:cNvSpPr>
            <a:spLocks noGrp="1"/>
          </p:cNvSpPr>
          <p:nvPr>
            <p:ph type="body" idx="47" hasCustomPrompt="1"/>
          </p:nvPr>
        </p:nvSpPr>
        <p:spPr>
          <a:xfrm>
            <a:off x="6849496" y="2055185"/>
            <a:ext cx="2414144" cy="212430"/>
          </a:xfrm>
        </p:spPr>
        <p:txBody>
          <a:bodyPr anchor="t" anchorCtr="0"/>
          <a:lstStyle>
            <a:lvl1pPr marL="0" indent="0">
              <a:buNone/>
              <a:defRPr sz="12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Lisää tekstiä tähän</a:t>
            </a:r>
          </a:p>
        </p:txBody>
      </p:sp>
      <p:sp>
        <p:nvSpPr>
          <p:cNvPr id="119" name="Tekstin paikkamerkki 2">
            <a:extLst>
              <a:ext uri="{FF2B5EF4-FFF2-40B4-BE49-F238E27FC236}">
                <a16:creationId xmlns:a16="http://schemas.microsoft.com/office/drawing/2014/main" id="{A647C523-8B3B-C5DA-885D-2BC2F0DF4300}"/>
              </a:ext>
            </a:extLst>
          </p:cNvPr>
          <p:cNvSpPr>
            <a:spLocks noGrp="1"/>
          </p:cNvSpPr>
          <p:nvPr>
            <p:ph type="body" idx="54" hasCustomPrompt="1"/>
          </p:nvPr>
        </p:nvSpPr>
        <p:spPr>
          <a:xfrm>
            <a:off x="9387597" y="2055185"/>
            <a:ext cx="2414144" cy="212430"/>
          </a:xfrm>
        </p:spPr>
        <p:txBody>
          <a:bodyPr anchor="t" anchorCtr="0"/>
          <a:lstStyle>
            <a:lvl1pPr marL="0" indent="0">
              <a:buNone/>
              <a:defRPr sz="12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Lisää tekstiä tähän</a:t>
            </a:r>
          </a:p>
        </p:txBody>
      </p:sp>
      <p:sp>
        <p:nvSpPr>
          <p:cNvPr id="124" name="Tekstin paikkamerkki 6">
            <a:extLst>
              <a:ext uri="{FF2B5EF4-FFF2-40B4-BE49-F238E27FC236}">
                <a16:creationId xmlns:a16="http://schemas.microsoft.com/office/drawing/2014/main" id="{AAEEE047-DFC1-E903-1DBF-045F39798FCA}"/>
              </a:ext>
            </a:extLst>
          </p:cNvPr>
          <p:cNvSpPr>
            <a:spLocks noGrp="1"/>
          </p:cNvSpPr>
          <p:nvPr>
            <p:ph type="body" sz="quarter" idx="59" hasCustomPrompt="1"/>
          </p:nvPr>
        </p:nvSpPr>
        <p:spPr>
          <a:xfrm>
            <a:off x="4302851" y="2232678"/>
            <a:ext cx="2414144" cy="959458"/>
          </a:xfrm>
        </p:spPr>
        <p:txBody>
          <a:bodyPr/>
          <a:lstStyle>
            <a:lvl1pPr>
              <a:defRPr sz="1200"/>
            </a:lvl1pPr>
            <a:lvl2pPr>
              <a:defRPr sz="1200"/>
            </a:lvl2pPr>
            <a:lvl3pPr>
              <a:defRPr sz="1200"/>
            </a:lvl3pPr>
            <a:lvl4pPr>
              <a:defRPr sz="1200"/>
            </a:lvl4pPr>
            <a:lvl5pPr>
              <a:defRPr sz="1200"/>
            </a:lvl5pPr>
          </a:lstStyle>
          <a:p>
            <a:pPr lvl="0"/>
            <a:r>
              <a:rPr lang="fi-FI" noProof="0" dirty="0"/>
              <a:t>Lisää ensimmäisen tason tekstiä tähän</a:t>
            </a:r>
          </a:p>
          <a:p>
            <a:pPr lvl="1"/>
            <a:r>
              <a:rPr lang="fi-FI" dirty="0"/>
              <a:t>toinen taso</a:t>
            </a:r>
          </a:p>
          <a:p>
            <a:pPr lvl="2"/>
            <a:r>
              <a:rPr lang="fi-FI" dirty="0"/>
              <a:t>kolmas taso</a:t>
            </a:r>
          </a:p>
          <a:p>
            <a:pPr lvl="3"/>
            <a:r>
              <a:rPr lang="fi-FI" dirty="0"/>
              <a:t>neljäs taso</a:t>
            </a:r>
          </a:p>
          <a:p>
            <a:pPr lvl="4"/>
            <a:r>
              <a:rPr lang="fi-FI" dirty="0"/>
              <a:t>viides taso</a:t>
            </a:r>
          </a:p>
        </p:txBody>
      </p:sp>
      <p:sp>
        <p:nvSpPr>
          <p:cNvPr id="125" name="Tekstin paikkamerkki 6">
            <a:extLst>
              <a:ext uri="{FF2B5EF4-FFF2-40B4-BE49-F238E27FC236}">
                <a16:creationId xmlns:a16="http://schemas.microsoft.com/office/drawing/2014/main" id="{3A7AA3A8-7C77-382C-1B3A-F07B92D7F2EA}"/>
              </a:ext>
            </a:extLst>
          </p:cNvPr>
          <p:cNvSpPr>
            <a:spLocks noGrp="1"/>
          </p:cNvSpPr>
          <p:nvPr>
            <p:ph type="body" sz="quarter" idx="60" hasCustomPrompt="1"/>
          </p:nvPr>
        </p:nvSpPr>
        <p:spPr>
          <a:xfrm>
            <a:off x="6849497" y="2232678"/>
            <a:ext cx="2414144" cy="959458"/>
          </a:xfrm>
        </p:spPr>
        <p:txBody>
          <a:bodyPr/>
          <a:lstStyle>
            <a:lvl1pPr>
              <a:defRPr sz="1200"/>
            </a:lvl1pPr>
            <a:lvl2pPr>
              <a:defRPr sz="1200"/>
            </a:lvl2pPr>
            <a:lvl3pPr>
              <a:defRPr sz="1200"/>
            </a:lvl3pPr>
            <a:lvl4pPr>
              <a:defRPr sz="1200"/>
            </a:lvl4pPr>
            <a:lvl5pPr>
              <a:defRPr sz="1200"/>
            </a:lvl5pPr>
          </a:lstStyle>
          <a:p>
            <a:pPr lvl="0"/>
            <a:r>
              <a:rPr lang="fi-FI" noProof="0" dirty="0"/>
              <a:t>Lisää ensimmäisen tason tekstiä tähän</a:t>
            </a:r>
          </a:p>
          <a:p>
            <a:pPr lvl="1"/>
            <a:r>
              <a:rPr lang="fi-FI" dirty="0"/>
              <a:t>toinen taso</a:t>
            </a:r>
          </a:p>
          <a:p>
            <a:pPr lvl="2"/>
            <a:r>
              <a:rPr lang="fi-FI" dirty="0"/>
              <a:t>kolmas taso</a:t>
            </a:r>
          </a:p>
          <a:p>
            <a:pPr lvl="3"/>
            <a:r>
              <a:rPr lang="fi-FI" dirty="0"/>
              <a:t>neljäs taso</a:t>
            </a:r>
          </a:p>
          <a:p>
            <a:pPr lvl="4"/>
            <a:r>
              <a:rPr lang="fi-FI" dirty="0"/>
              <a:t>viides taso</a:t>
            </a:r>
          </a:p>
        </p:txBody>
      </p:sp>
      <p:sp>
        <p:nvSpPr>
          <p:cNvPr id="126" name="Tekstin paikkamerkki 6">
            <a:extLst>
              <a:ext uri="{FF2B5EF4-FFF2-40B4-BE49-F238E27FC236}">
                <a16:creationId xmlns:a16="http://schemas.microsoft.com/office/drawing/2014/main" id="{94869B02-EC97-503D-030F-26B3D8B6AF1D}"/>
              </a:ext>
            </a:extLst>
          </p:cNvPr>
          <p:cNvSpPr>
            <a:spLocks noGrp="1"/>
          </p:cNvSpPr>
          <p:nvPr>
            <p:ph type="body" sz="quarter" idx="61" hasCustomPrompt="1"/>
          </p:nvPr>
        </p:nvSpPr>
        <p:spPr>
          <a:xfrm>
            <a:off x="9387598" y="2232678"/>
            <a:ext cx="2414144" cy="959458"/>
          </a:xfrm>
        </p:spPr>
        <p:txBody>
          <a:bodyPr/>
          <a:lstStyle>
            <a:lvl1pPr>
              <a:defRPr sz="1200"/>
            </a:lvl1pPr>
            <a:lvl2pPr>
              <a:defRPr sz="1200"/>
            </a:lvl2pPr>
            <a:lvl3pPr>
              <a:defRPr sz="1200"/>
            </a:lvl3pPr>
            <a:lvl4pPr>
              <a:defRPr sz="1200"/>
            </a:lvl4pPr>
            <a:lvl5pPr>
              <a:defRPr sz="1200"/>
            </a:lvl5pPr>
          </a:lstStyle>
          <a:p>
            <a:pPr lvl="0"/>
            <a:r>
              <a:rPr lang="fi-FI" noProof="0" dirty="0"/>
              <a:t>Lisää ensimmäisen tason tekstiä tähän</a:t>
            </a:r>
          </a:p>
          <a:p>
            <a:pPr lvl="1"/>
            <a:r>
              <a:rPr lang="fi-FI" dirty="0"/>
              <a:t>toinen taso</a:t>
            </a:r>
          </a:p>
          <a:p>
            <a:pPr lvl="2"/>
            <a:r>
              <a:rPr lang="fi-FI" dirty="0"/>
              <a:t>kolmas taso</a:t>
            </a:r>
          </a:p>
          <a:p>
            <a:pPr lvl="3"/>
            <a:r>
              <a:rPr lang="fi-FI" dirty="0"/>
              <a:t>neljäs taso</a:t>
            </a:r>
          </a:p>
          <a:p>
            <a:pPr lvl="4"/>
            <a:r>
              <a:rPr lang="fi-FI" dirty="0"/>
              <a:t>viides taso</a:t>
            </a:r>
          </a:p>
        </p:txBody>
      </p:sp>
      <p:sp>
        <p:nvSpPr>
          <p:cNvPr id="131" name="Tekstin paikkamerkki 2">
            <a:extLst>
              <a:ext uri="{FF2B5EF4-FFF2-40B4-BE49-F238E27FC236}">
                <a16:creationId xmlns:a16="http://schemas.microsoft.com/office/drawing/2014/main" id="{092099AC-B4C4-CCC6-6EF6-159D797CBC16}"/>
              </a:ext>
            </a:extLst>
          </p:cNvPr>
          <p:cNvSpPr>
            <a:spLocks noGrp="1"/>
          </p:cNvSpPr>
          <p:nvPr>
            <p:ph type="body" idx="65" hasCustomPrompt="1"/>
          </p:nvPr>
        </p:nvSpPr>
        <p:spPr>
          <a:xfrm>
            <a:off x="4302850" y="3306469"/>
            <a:ext cx="2414144" cy="212430"/>
          </a:xfrm>
        </p:spPr>
        <p:txBody>
          <a:bodyPr anchor="t" anchorCtr="0"/>
          <a:lstStyle>
            <a:lvl1pPr marL="0" indent="0">
              <a:buNone/>
              <a:defRPr sz="12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Lisää tekstiä tähän</a:t>
            </a:r>
          </a:p>
        </p:txBody>
      </p:sp>
      <p:sp>
        <p:nvSpPr>
          <p:cNvPr id="132" name="Tekstin paikkamerkki 2">
            <a:extLst>
              <a:ext uri="{FF2B5EF4-FFF2-40B4-BE49-F238E27FC236}">
                <a16:creationId xmlns:a16="http://schemas.microsoft.com/office/drawing/2014/main" id="{C8B72B56-1B3D-F01D-8359-5EC22655E34F}"/>
              </a:ext>
            </a:extLst>
          </p:cNvPr>
          <p:cNvSpPr>
            <a:spLocks noGrp="1"/>
          </p:cNvSpPr>
          <p:nvPr>
            <p:ph type="body" idx="66" hasCustomPrompt="1"/>
          </p:nvPr>
        </p:nvSpPr>
        <p:spPr>
          <a:xfrm>
            <a:off x="6849496" y="3306469"/>
            <a:ext cx="2414144" cy="212430"/>
          </a:xfrm>
        </p:spPr>
        <p:txBody>
          <a:bodyPr anchor="t" anchorCtr="0"/>
          <a:lstStyle>
            <a:lvl1pPr marL="0" indent="0">
              <a:buNone/>
              <a:defRPr sz="12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Lisää tekstiä tähän</a:t>
            </a:r>
          </a:p>
        </p:txBody>
      </p:sp>
      <p:sp>
        <p:nvSpPr>
          <p:cNvPr id="133" name="Tekstin paikkamerkki 2">
            <a:extLst>
              <a:ext uri="{FF2B5EF4-FFF2-40B4-BE49-F238E27FC236}">
                <a16:creationId xmlns:a16="http://schemas.microsoft.com/office/drawing/2014/main" id="{737EF326-E84C-CF4B-78FE-B0DC0778D0D0}"/>
              </a:ext>
            </a:extLst>
          </p:cNvPr>
          <p:cNvSpPr>
            <a:spLocks noGrp="1"/>
          </p:cNvSpPr>
          <p:nvPr>
            <p:ph type="body" idx="67" hasCustomPrompt="1"/>
          </p:nvPr>
        </p:nvSpPr>
        <p:spPr>
          <a:xfrm>
            <a:off x="9387597" y="3306469"/>
            <a:ext cx="2414144" cy="212430"/>
          </a:xfrm>
        </p:spPr>
        <p:txBody>
          <a:bodyPr anchor="t" anchorCtr="0"/>
          <a:lstStyle>
            <a:lvl1pPr marL="0" indent="0">
              <a:buNone/>
              <a:defRPr sz="12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Lisää tekstiä tähän</a:t>
            </a:r>
          </a:p>
        </p:txBody>
      </p:sp>
      <p:sp>
        <p:nvSpPr>
          <p:cNvPr id="128" name="Tekstin paikkamerkki 6">
            <a:extLst>
              <a:ext uri="{FF2B5EF4-FFF2-40B4-BE49-F238E27FC236}">
                <a16:creationId xmlns:a16="http://schemas.microsoft.com/office/drawing/2014/main" id="{27CA231A-9B50-EC7F-5919-425B2D40B5DB}"/>
              </a:ext>
            </a:extLst>
          </p:cNvPr>
          <p:cNvSpPr>
            <a:spLocks noGrp="1"/>
          </p:cNvSpPr>
          <p:nvPr>
            <p:ph type="body" sz="quarter" idx="62" hasCustomPrompt="1"/>
          </p:nvPr>
        </p:nvSpPr>
        <p:spPr>
          <a:xfrm>
            <a:off x="4302851" y="3483962"/>
            <a:ext cx="2414144" cy="959458"/>
          </a:xfrm>
        </p:spPr>
        <p:txBody>
          <a:bodyPr/>
          <a:lstStyle>
            <a:lvl1pPr>
              <a:defRPr sz="1200"/>
            </a:lvl1pPr>
            <a:lvl2pPr>
              <a:defRPr sz="1200"/>
            </a:lvl2pPr>
            <a:lvl3pPr>
              <a:defRPr sz="1200"/>
            </a:lvl3pPr>
            <a:lvl4pPr>
              <a:defRPr sz="1200"/>
            </a:lvl4pPr>
            <a:lvl5pPr>
              <a:defRPr sz="1200"/>
            </a:lvl5pPr>
          </a:lstStyle>
          <a:p>
            <a:pPr lvl="0"/>
            <a:r>
              <a:rPr lang="fi-FI" noProof="0" dirty="0"/>
              <a:t>Lisää ensimmäisen tason tekstiä tähän</a:t>
            </a:r>
          </a:p>
          <a:p>
            <a:pPr lvl="1"/>
            <a:r>
              <a:rPr lang="fi-FI" dirty="0"/>
              <a:t>toinen taso</a:t>
            </a:r>
          </a:p>
          <a:p>
            <a:pPr lvl="2"/>
            <a:r>
              <a:rPr lang="fi-FI" dirty="0"/>
              <a:t>kolmas taso</a:t>
            </a:r>
          </a:p>
          <a:p>
            <a:pPr lvl="3"/>
            <a:r>
              <a:rPr lang="fi-FI" dirty="0"/>
              <a:t>neljäs taso</a:t>
            </a:r>
          </a:p>
          <a:p>
            <a:pPr lvl="4"/>
            <a:r>
              <a:rPr lang="fi-FI" dirty="0"/>
              <a:t>viides taso</a:t>
            </a:r>
          </a:p>
        </p:txBody>
      </p:sp>
      <p:sp>
        <p:nvSpPr>
          <p:cNvPr id="129" name="Tekstin paikkamerkki 6">
            <a:extLst>
              <a:ext uri="{FF2B5EF4-FFF2-40B4-BE49-F238E27FC236}">
                <a16:creationId xmlns:a16="http://schemas.microsoft.com/office/drawing/2014/main" id="{8C9A494B-DFFA-393B-ADC6-6F55F8588114}"/>
              </a:ext>
            </a:extLst>
          </p:cNvPr>
          <p:cNvSpPr>
            <a:spLocks noGrp="1"/>
          </p:cNvSpPr>
          <p:nvPr>
            <p:ph type="body" sz="quarter" idx="63" hasCustomPrompt="1"/>
          </p:nvPr>
        </p:nvSpPr>
        <p:spPr>
          <a:xfrm>
            <a:off x="6849497" y="3483962"/>
            <a:ext cx="2414144" cy="959458"/>
          </a:xfrm>
        </p:spPr>
        <p:txBody>
          <a:bodyPr/>
          <a:lstStyle>
            <a:lvl1pPr>
              <a:defRPr sz="1200"/>
            </a:lvl1pPr>
            <a:lvl2pPr>
              <a:defRPr sz="1200"/>
            </a:lvl2pPr>
            <a:lvl3pPr>
              <a:defRPr sz="1200"/>
            </a:lvl3pPr>
            <a:lvl4pPr>
              <a:defRPr sz="1200"/>
            </a:lvl4pPr>
            <a:lvl5pPr>
              <a:defRPr sz="1200"/>
            </a:lvl5pPr>
          </a:lstStyle>
          <a:p>
            <a:pPr lvl="0"/>
            <a:r>
              <a:rPr lang="fi-FI" noProof="0" dirty="0"/>
              <a:t>Lisää ensimmäisen tason tekstiä tähän</a:t>
            </a:r>
          </a:p>
          <a:p>
            <a:pPr lvl="1"/>
            <a:r>
              <a:rPr lang="fi-FI" dirty="0"/>
              <a:t>toinen taso</a:t>
            </a:r>
          </a:p>
          <a:p>
            <a:pPr lvl="2"/>
            <a:r>
              <a:rPr lang="fi-FI" dirty="0"/>
              <a:t>kolmas taso</a:t>
            </a:r>
          </a:p>
          <a:p>
            <a:pPr lvl="3"/>
            <a:r>
              <a:rPr lang="fi-FI" dirty="0"/>
              <a:t>neljäs taso</a:t>
            </a:r>
          </a:p>
          <a:p>
            <a:pPr lvl="4"/>
            <a:r>
              <a:rPr lang="fi-FI" dirty="0"/>
              <a:t>viides taso</a:t>
            </a:r>
          </a:p>
        </p:txBody>
      </p:sp>
      <p:sp>
        <p:nvSpPr>
          <p:cNvPr id="130" name="Tekstin paikkamerkki 6">
            <a:extLst>
              <a:ext uri="{FF2B5EF4-FFF2-40B4-BE49-F238E27FC236}">
                <a16:creationId xmlns:a16="http://schemas.microsoft.com/office/drawing/2014/main" id="{8BA448FB-DA4E-F8D9-6307-AF0C9F8FB34A}"/>
              </a:ext>
            </a:extLst>
          </p:cNvPr>
          <p:cNvSpPr>
            <a:spLocks noGrp="1"/>
          </p:cNvSpPr>
          <p:nvPr>
            <p:ph type="body" sz="quarter" idx="64" hasCustomPrompt="1"/>
          </p:nvPr>
        </p:nvSpPr>
        <p:spPr>
          <a:xfrm>
            <a:off x="9387598" y="3483962"/>
            <a:ext cx="2414144" cy="959458"/>
          </a:xfrm>
        </p:spPr>
        <p:txBody>
          <a:bodyPr/>
          <a:lstStyle>
            <a:lvl1pPr>
              <a:defRPr sz="1200"/>
            </a:lvl1pPr>
            <a:lvl2pPr>
              <a:defRPr sz="1200"/>
            </a:lvl2pPr>
            <a:lvl3pPr>
              <a:defRPr sz="1200"/>
            </a:lvl3pPr>
            <a:lvl4pPr>
              <a:defRPr sz="1200"/>
            </a:lvl4pPr>
            <a:lvl5pPr>
              <a:defRPr sz="1200"/>
            </a:lvl5pPr>
          </a:lstStyle>
          <a:p>
            <a:pPr lvl="0"/>
            <a:r>
              <a:rPr lang="fi-FI" noProof="0" dirty="0"/>
              <a:t>Lisää ensimmäisen tason tekstiä tähän</a:t>
            </a:r>
          </a:p>
          <a:p>
            <a:pPr lvl="1"/>
            <a:r>
              <a:rPr lang="fi-FI" dirty="0"/>
              <a:t>toinen taso</a:t>
            </a:r>
          </a:p>
          <a:p>
            <a:pPr lvl="2"/>
            <a:r>
              <a:rPr lang="fi-FI" dirty="0"/>
              <a:t>kolmas taso</a:t>
            </a:r>
          </a:p>
          <a:p>
            <a:pPr lvl="3"/>
            <a:r>
              <a:rPr lang="fi-FI" dirty="0"/>
              <a:t>neljäs taso</a:t>
            </a:r>
          </a:p>
          <a:p>
            <a:pPr lvl="4"/>
            <a:r>
              <a:rPr lang="fi-FI" dirty="0"/>
              <a:t>viides taso</a:t>
            </a:r>
          </a:p>
        </p:txBody>
      </p:sp>
      <p:sp>
        <p:nvSpPr>
          <p:cNvPr id="138" name="Tekstin paikkamerkki 2">
            <a:extLst>
              <a:ext uri="{FF2B5EF4-FFF2-40B4-BE49-F238E27FC236}">
                <a16:creationId xmlns:a16="http://schemas.microsoft.com/office/drawing/2014/main" id="{182CCE7D-4E4E-7FF0-BD3D-FDEF3F970931}"/>
              </a:ext>
            </a:extLst>
          </p:cNvPr>
          <p:cNvSpPr>
            <a:spLocks noGrp="1"/>
          </p:cNvSpPr>
          <p:nvPr>
            <p:ph type="body" idx="72" hasCustomPrompt="1"/>
          </p:nvPr>
        </p:nvSpPr>
        <p:spPr>
          <a:xfrm>
            <a:off x="6849496" y="4585254"/>
            <a:ext cx="2414144" cy="212430"/>
          </a:xfrm>
        </p:spPr>
        <p:txBody>
          <a:bodyPr anchor="t" anchorCtr="0"/>
          <a:lstStyle>
            <a:lvl1pPr marL="0" indent="0">
              <a:buNone/>
              <a:defRPr sz="12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Lisää tekstiä tähän</a:t>
            </a:r>
          </a:p>
        </p:txBody>
      </p:sp>
      <p:sp>
        <p:nvSpPr>
          <p:cNvPr id="139" name="Tekstin paikkamerkki 2">
            <a:extLst>
              <a:ext uri="{FF2B5EF4-FFF2-40B4-BE49-F238E27FC236}">
                <a16:creationId xmlns:a16="http://schemas.microsoft.com/office/drawing/2014/main" id="{DBEB9CB5-6E24-BCF0-4299-C59DE0F8D168}"/>
              </a:ext>
            </a:extLst>
          </p:cNvPr>
          <p:cNvSpPr>
            <a:spLocks noGrp="1"/>
          </p:cNvSpPr>
          <p:nvPr>
            <p:ph type="body" idx="73" hasCustomPrompt="1"/>
          </p:nvPr>
        </p:nvSpPr>
        <p:spPr>
          <a:xfrm>
            <a:off x="9387597" y="4585254"/>
            <a:ext cx="2414144" cy="212430"/>
          </a:xfrm>
        </p:spPr>
        <p:txBody>
          <a:bodyPr anchor="t" anchorCtr="0"/>
          <a:lstStyle>
            <a:lvl1pPr marL="0" indent="0">
              <a:buNone/>
              <a:defRPr sz="12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Lisää tekstiä tähän</a:t>
            </a:r>
          </a:p>
        </p:txBody>
      </p:sp>
      <p:sp>
        <p:nvSpPr>
          <p:cNvPr id="134" name="Tekstin paikkamerkki 6">
            <a:extLst>
              <a:ext uri="{FF2B5EF4-FFF2-40B4-BE49-F238E27FC236}">
                <a16:creationId xmlns:a16="http://schemas.microsoft.com/office/drawing/2014/main" id="{6F6C7853-4A14-E611-3B52-21606620F3BD}"/>
              </a:ext>
            </a:extLst>
          </p:cNvPr>
          <p:cNvSpPr>
            <a:spLocks noGrp="1"/>
          </p:cNvSpPr>
          <p:nvPr>
            <p:ph type="body" sz="quarter" idx="68" hasCustomPrompt="1"/>
          </p:nvPr>
        </p:nvSpPr>
        <p:spPr>
          <a:xfrm>
            <a:off x="4302851" y="4762747"/>
            <a:ext cx="2414144" cy="959458"/>
          </a:xfrm>
        </p:spPr>
        <p:txBody>
          <a:bodyPr/>
          <a:lstStyle>
            <a:lvl1pPr>
              <a:defRPr sz="1200"/>
            </a:lvl1pPr>
            <a:lvl2pPr>
              <a:defRPr sz="1200"/>
            </a:lvl2pPr>
            <a:lvl3pPr>
              <a:defRPr sz="1200"/>
            </a:lvl3pPr>
            <a:lvl4pPr>
              <a:defRPr sz="1200"/>
            </a:lvl4pPr>
            <a:lvl5pPr>
              <a:defRPr sz="1200"/>
            </a:lvl5pPr>
          </a:lstStyle>
          <a:p>
            <a:pPr lvl="0"/>
            <a:r>
              <a:rPr lang="fi-FI" noProof="0" dirty="0"/>
              <a:t>Lisää ensimmäisen tason tekstiä tähän</a:t>
            </a:r>
          </a:p>
          <a:p>
            <a:pPr lvl="1"/>
            <a:r>
              <a:rPr lang="fi-FI" dirty="0"/>
              <a:t>toinen taso</a:t>
            </a:r>
          </a:p>
          <a:p>
            <a:pPr lvl="2"/>
            <a:r>
              <a:rPr lang="fi-FI" dirty="0"/>
              <a:t>kolmas taso</a:t>
            </a:r>
          </a:p>
          <a:p>
            <a:pPr lvl="3"/>
            <a:r>
              <a:rPr lang="fi-FI" dirty="0"/>
              <a:t>neljäs taso</a:t>
            </a:r>
          </a:p>
          <a:p>
            <a:pPr lvl="4"/>
            <a:r>
              <a:rPr lang="fi-FI" dirty="0"/>
              <a:t>viides taso</a:t>
            </a:r>
          </a:p>
        </p:txBody>
      </p:sp>
      <p:sp>
        <p:nvSpPr>
          <p:cNvPr id="135" name="Tekstin paikkamerkki 6">
            <a:extLst>
              <a:ext uri="{FF2B5EF4-FFF2-40B4-BE49-F238E27FC236}">
                <a16:creationId xmlns:a16="http://schemas.microsoft.com/office/drawing/2014/main" id="{AA32E603-3997-4ABF-C841-67504A80C46A}"/>
              </a:ext>
            </a:extLst>
          </p:cNvPr>
          <p:cNvSpPr>
            <a:spLocks noGrp="1"/>
          </p:cNvSpPr>
          <p:nvPr>
            <p:ph type="body" sz="quarter" idx="69" hasCustomPrompt="1"/>
          </p:nvPr>
        </p:nvSpPr>
        <p:spPr>
          <a:xfrm>
            <a:off x="6849497" y="4762747"/>
            <a:ext cx="2414144" cy="959458"/>
          </a:xfrm>
        </p:spPr>
        <p:txBody>
          <a:bodyPr/>
          <a:lstStyle>
            <a:lvl1pPr>
              <a:defRPr sz="1200"/>
            </a:lvl1pPr>
            <a:lvl2pPr>
              <a:defRPr sz="1200"/>
            </a:lvl2pPr>
            <a:lvl3pPr>
              <a:defRPr sz="1200"/>
            </a:lvl3pPr>
            <a:lvl4pPr>
              <a:defRPr sz="1200"/>
            </a:lvl4pPr>
            <a:lvl5pPr>
              <a:defRPr sz="1200"/>
            </a:lvl5pPr>
          </a:lstStyle>
          <a:p>
            <a:pPr lvl="0"/>
            <a:r>
              <a:rPr lang="fi-FI" noProof="0" dirty="0"/>
              <a:t>Lisää ensimmäisen tason tekstiä tähän</a:t>
            </a:r>
          </a:p>
          <a:p>
            <a:pPr lvl="1"/>
            <a:r>
              <a:rPr lang="fi-FI" dirty="0"/>
              <a:t>toinen taso</a:t>
            </a:r>
          </a:p>
          <a:p>
            <a:pPr lvl="2"/>
            <a:r>
              <a:rPr lang="fi-FI" dirty="0"/>
              <a:t>kolmas taso</a:t>
            </a:r>
          </a:p>
          <a:p>
            <a:pPr lvl="3"/>
            <a:r>
              <a:rPr lang="fi-FI" dirty="0"/>
              <a:t>neljäs taso</a:t>
            </a:r>
          </a:p>
          <a:p>
            <a:pPr lvl="4"/>
            <a:r>
              <a:rPr lang="fi-FI" dirty="0"/>
              <a:t>viides taso</a:t>
            </a:r>
          </a:p>
        </p:txBody>
      </p:sp>
      <p:sp>
        <p:nvSpPr>
          <p:cNvPr id="136" name="Tekstin paikkamerkki 6">
            <a:extLst>
              <a:ext uri="{FF2B5EF4-FFF2-40B4-BE49-F238E27FC236}">
                <a16:creationId xmlns:a16="http://schemas.microsoft.com/office/drawing/2014/main" id="{B53BCEB3-F63B-DCE3-8747-2B33622DF103}"/>
              </a:ext>
            </a:extLst>
          </p:cNvPr>
          <p:cNvSpPr>
            <a:spLocks noGrp="1"/>
          </p:cNvSpPr>
          <p:nvPr>
            <p:ph type="body" sz="quarter" idx="70" hasCustomPrompt="1"/>
          </p:nvPr>
        </p:nvSpPr>
        <p:spPr>
          <a:xfrm>
            <a:off x="9387598" y="4762747"/>
            <a:ext cx="2414144" cy="959458"/>
          </a:xfrm>
        </p:spPr>
        <p:txBody>
          <a:bodyPr/>
          <a:lstStyle>
            <a:lvl1pPr>
              <a:defRPr sz="1200"/>
            </a:lvl1pPr>
            <a:lvl2pPr>
              <a:defRPr sz="1200"/>
            </a:lvl2pPr>
            <a:lvl3pPr>
              <a:defRPr sz="1200"/>
            </a:lvl3pPr>
            <a:lvl4pPr>
              <a:defRPr sz="1200"/>
            </a:lvl4pPr>
            <a:lvl5pPr>
              <a:defRPr sz="1200"/>
            </a:lvl5pPr>
          </a:lstStyle>
          <a:p>
            <a:pPr lvl="0"/>
            <a:r>
              <a:rPr lang="fi-FI" noProof="0" dirty="0"/>
              <a:t>Lisää ensimmäisen tason tekstiä tähän</a:t>
            </a:r>
          </a:p>
          <a:p>
            <a:pPr lvl="1"/>
            <a:r>
              <a:rPr lang="fi-FI" dirty="0"/>
              <a:t>toinen taso</a:t>
            </a:r>
          </a:p>
          <a:p>
            <a:pPr lvl="2"/>
            <a:r>
              <a:rPr lang="fi-FI" dirty="0"/>
              <a:t>kolmas taso</a:t>
            </a:r>
          </a:p>
          <a:p>
            <a:pPr lvl="3"/>
            <a:r>
              <a:rPr lang="fi-FI" dirty="0"/>
              <a:t>neljäs taso</a:t>
            </a:r>
          </a:p>
          <a:p>
            <a:pPr lvl="4"/>
            <a:r>
              <a:rPr lang="fi-FI" dirty="0"/>
              <a:t>viides taso</a:t>
            </a:r>
          </a:p>
        </p:txBody>
      </p:sp>
      <p:sp>
        <p:nvSpPr>
          <p:cNvPr id="8" name="Dian numeron paikkamerkki 7">
            <a:extLst>
              <a:ext uri="{FF2B5EF4-FFF2-40B4-BE49-F238E27FC236}">
                <a16:creationId xmlns:a16="http://schemas.microsoft.com/office/drawing/2014/main" id="{21B23E7A-C199-03C6-686B-0515E0E94CC9}"/>
              </a:ext>
            </a:extLst>
          </p:cNvPr>
          <p:cNvSpPr>
            <a:spLocks noGrp="1"/>
          </p:cNvSpPr>
          <p:nvPr>
            <p:ph type="sldNum" sz="quarter" idx="12"/>
          </p:nvPr>
        </p:nvSpPr>
        <p:spPr/>
        <p:txBody>
          <a:bodyPr/>
          <a:lstStyle/>
          <a:p>
            <a:fld id="{9F89CF4B-6BB2-4C8F-83F6-6A8F61ACBFF0}" type="slidenum">
              <a:rPr lang="fi-FI" smtClean="0"/>
              <a:pPr/>
              <a:t>‹#›</a:t>
            </a:fld>
            <a:endParaRPr lang="fi-FI" dirty="0"/>
          </a:p>
        </p:txBody>
      </p:sp>
      <p:sp>
        <p:nvSpPr>
          <p:cNvPr id="89" name="Freeform 88">
            <a:extLst>
              <a:ext uri="{FF2B5EF4-FFF2-40B4-BE49-F238E27FC236}">
                <a16:creationId xmlns:a16="http://schemas.microsoft.com/office/drawing/2014/main" id="{F78D7C14-52E0-8FE8-886C-E82558288A6F}"/>
              </a:ext>
              <a:ext uri="{C183D7F6-B498-43B3-948B-1728B52AA6E4}">
                <adec:decorative xmlns:adec="http://schemas.microsoft.com/office/drawing/2017/decorative" val="1"/>
              </a:ext>
            </a:extLst>
          </p:cNvPr>
          <p:cNvSpPr/>
          <p:nvPr userDrawn="1"/>
        </p:nvSpPr>
        <p:spPr>
          <a:xfrm>
            <a:off x="1286194" y="2350426"/>
            <a:ext cx="1884063" cy="1882085"/>
          </a:xfrm>
          <a:custGeom>
            <a:avLst/>
            <a:gdLst>
              <a:gd name="connsiteX0" fmla="*/ 1222302 w 2444602"/>
              <a:gd name="connsiteY0" fmla="*/ 2442358 h 2442357"/>
              <a:gd name="connsiteX1" fmla="*/ 2444603 w 2444602"/>
              <a:gd name="connsiteY1" fmla="*/ 1221179 h 2442357"/>
              <a:gd name="connsiteX2" fmla="*/ 1222302 w 2444602"/>
              <a:gd name="connsiteY2" fmla="*/ 0 h 2442357"/>
              <a:gd name="connsiteX3" fmla="*/ 0 w 2444602"/>
              <a:gd name="connsiteY3" fmla="*/ 1221179 h 2442357"/>
              <a:gd name="connsiteX4" fmla="*/ 1222302 w 2444602"/>
              <a:gd name="connsiteY4" fmla="*/ 2442358 h 2442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4602" h="2442357">
                <a:moveTo>
                  <a:pt x="1222302" y="2442358"/>
                </a:moveTo>
                <a:cubicBezTo>
                  <a:pt x="1897361" y="2442358"/>
                  <a:pt x="2444603" y="1895612"/>
                  <a:pt x="2444603" y="1221179"/>
                </a:cubicBezTo>
                <a:cubicBezTo>
                  <a:pt x="2444603" y="546746"/>
                  <a:pt x="1897361" y="0"/>
                  <a:pt x="1222302" y="0"/>
                </a:cubicBezTo>
                <a:cubicBezTo>
                  <a:pt x="547242" y="0"/>
                  <a:pt x="0" y="546746"/>
                  <a:pt x="0" y="1221179"/>
                </a:cubicBezTo>
                <a:cubicBezTo>
                  <a:pt x="0" y="1895612"/>
                  <a:pt x="547242" y="2442358"/>
                  <a:pt x="1222302" y="2442358"/>
                </a:cubicBezTo>
              </a:path>
            </a:pathLst>
          </a:custGeom>
          <a:solidFill>
            <a:srgbClr val="FFFFFF"/>
          </a:solidFill>
          <a:ln w="6346" cap="flat">
            <a:noFill/>
            <a:prstDash val="solid"/>
            <a:miter/>
          </a:ln>
        </p:spPr>
        <p:txBody>
          <a:bodyPr rtlCol="0" anchor="ctr"/>
          <a:lstStyle/>
          <a:p>
            <a:endParaRPr lang="fi-FI" sz="1024"/>
          </a:p>
        </p:txBody>
      </p:sp>
      <p:sp>
        <p:nvSpPr>
          <p:cNvPr id="90" name="Text Placeholder 20">
            <a:extLst>
              <a:ext uri="{FF2B5EF4-FFF2-40B4-BE49-F238E27FC236}">
                <a16:creationId xmlns:a16="http://schemas.microsoft.com/office/drawing/2014/main" id="{50E24ACB-FEB9-A634-D91B-65FB3AE0CB1B}"/>
              </a:ext>
              <a:ext uri="{C183D7F6-B498-43B3-948B-1728B52AA6E4}">
                <adec:decorative xmlns:adec="http://schemas.microsoft.com/office/drawing/2017/decorative" val="1"/>
              </a:ext>
            </a:extLst>
          </p:cNvPr>
          <p:cNvSpPr>
            <a:spLocks noGrp="1"/>
          </p:cNvSpPr>
          <p:nvPr>
            <p:ph type="body" idx="27" hasCustomPrompt="1"/>
          </p:nvPr>
        </p:nvSpPr>
        <p:spPr>
          <a:xfrm>
            <a:off x="2228227" y="1516930"/>
            <a:ext cx="888201" cy="959458"/>
          </a:xfrm>
          <a:custGeom>
            <a:avLst/>
            <a:gdLst>
              <a:gd name="connsiteX0" fmla="*/ 0 w 1152456"/>
              <a:gd name="connsiteY0" fmla="*/ 0 h 1245076"/>
              <a:gd name="connsiteX1" fmla="*/ 1152456 w 1152456"/>
              <a:gd name="connsiteY1" fmla="*/ 308517 h 1245076"/>
              <a:gd name="connsiteX2" fmla="*/ 611233 w 1152456"/>
              <a:gd name="connsiteY2" fmla="*/ 1245076 h 1245076"/>
              <a:gd name="connsiteX3" fmla="*/ 0 w 1152456"/>
              <a:gd name="connsiteY3" fmla="*/ 1081616 h 1245076"/>
            </a:gdLst>
            <a:ahLst/>
            <a:cxnLst>
              <a:cxn ang="0">
                <a:pos x="connsiteX0" y="connsiteY0"/>
              </a:cxn>
              <a:cxn ang="0">
                <a:pos x="connsiteX1" y="connsiteY1"/>
              </a:cxn>
              <a:cxn ang="0">
                <a:pos x="connsiteX2" y="connsiteY2"/>
              </a:cxn>
              <a:cxn ang="0">
                <a:pos x="connsiteX3" y="connsiteY3"/>
              </a:cxn>
            </a:cxnLst>
            <a:rect l="l" t="t" r="r" b="b"/>
            <a:pathLst>
              <a:path w="1152456" h="1245076">
                <a:moveTo>
                  <a:pt x="0" y="0"/>
                </a:moveTo>
                <a:cubicBezTo>
                  <a:pt x="423894" y="0"/>
                  <a:pt x="785346" y="96762"/>
                  <a:pt x="1152456" y="308517"/>
                </a:cubicBezTo>
                <a:lnTo>
                  <a:pt x="611233" y="1245076"/>
                </a:lnTo>
                <a:cubicBezTo>
                  <a:pt x="431425" y="1141139"/>
                  <a:pt x="222675" y="1081616"/>
                  <a:pt x="0" y="1081616"/>
                </a:cubicBezTo>
                <a:close/>
              </a:path>
            </a:pathLst>
          </a:custGeom>
          <a:solidFill>
            <a:srgbClr val="224FD5"/>
          </a:solidFill>
          <a:ln>
            <a:solidFill>
              <a:schemeClr val="bg1"/>
            </a:solidFill>
          </a:ln>
        </p:spPr>
        <p:txBody>
          <a:bodyPr wrap="square" rIns="216000" anchor="ctr" anchorCtr="0">
            <a:noAutofit/>
          </a:bodyPr>
          <a:lstStyle>
            <a:lvl1pPr marL="0" indent="0" algn="ctr">
              <a:buNone/>
              <a:defRPr sz="771" b="1">
                <a:solidFill>
                  <a:schemeClr val="bg1"/>
                </a:solidFill>
              </a:defRPr>
            </a:lvl1pPr>
            <a:lvl2pPr marL="352347" indent="0">
              <a:buNone/>
              <a:defRPr sz="1541" b="1"/>
            </a:lvl2pPr>
            <a:lvl3pPr marL="704693" indent="0">
              <a:buNone/>
              <a:defRPr sz="1387" b="1"/>
            </a:lvl3pPr>
            <a:lvl4pPr marL="1057041" indent="0">
              <a:buNone/>
              <a:defRPr sz="1232" b="1"/>
            </a:lvl4pPr>
            <a:lvl5pPr marL="1409387" indent="0">
              <a:buNone/>
              <a:defRPr sz="1232" b="1"/>
            </a:lvl5pPr>
            <a:lvl6pPr marL="1761734" indent="0">
              <a:buNone/>
              <a:defRPr sz="1232" b="1"/>
            </a:lvl6pPr>
            <a:lvl7pPr marL="2114083" indent="0">
              <a:buNone/>
              <a:defRPr sz="1232" b="1"/>
            </a:lvl7pPr>
            <a:lvl8pPr marL="2466429" indent="0">
              <a:buNone/>
              <a:defRPr sz="1232" b="1"/>
            </a:lvl8pPr>
            <a:lvl9pPr marL="2818775" indent="0">
              <a:buNone/>
              <a:defRPr sz="1232" b="1"/>
            </a:lvl9pPr>
          </a:lstStyle>
          <a:p>
            <a:pPr lvl="0"/>
            <a:r>
              <a:rPr lang="fi-FI" noProof="0" dirty="0"/>
              <a:t>Teksti</a:t>
            </a:r>
          </a:p>
        </p:txBody>
      </p:sp>
      <p:sp>
        <p:nvSpPr>
          <p:cNvPr id="91" name="Text Placeholder 21">
            <a:extLst>
              <a:ext uri="{FF2B5EF4-FFF2-40B4-BE49-F238E27FC236}">
                <a16:creationId xmlns:a16="http://schemas.microsoft.com/office/drawing/2014/main" id="{EE46D869-A0A1-3F19-D3C1-2A44399FA296}"/>
              </a:ext>
              <a:ext uri="{C183D7F6-B498-43B3-948B-1728B52AA6E4}">
                <adec:decorative xmlns:adec="http://schemas.microsoft.com/office/drawing/2017/decorative" val="1"/>
              </a:ext>
            </a:extLst>
          </p:cNvPr>
          <p:cNvSpPr>
            <a:spLocks noGrp="1"/>
          </p:cNvSpPr>
          <p:nvPr>
            <p:ph type="body" idx="28" hasCustomPrompt="1"/>
          </p:nvPr>
        </p:nvSpPr>
        <p:spPr>
          <a:xfrm>
            <a:off x="2699307" y="1754677"/>
            <a:ext cx="1067328" cy="1066209"/>
          </a:xfrm>
          <a:custGeom>
            <a:avLst/>
            <a:gdLst>
              <a:gd name="connsiteX0" fmla="*/ 541222 w 1384877"/>
              <a:gd name="connsiteY0" fmla="*/ 0 h 1383605"/>
              <a:gd name="connsiteX1" fmla="*/ 1384877 w 1384877"/>
              <a:gd name="connsiteY1" fmla="*/ 842880 h 1383605"/>
              <a:gd name="connsiteX2" fmla="*/ 447451 w 1384877"/>
              <a:gd name="connsiteY2" fmla="*/ 1383605 h 1383605"/>
              <a:gd name="connsiteX3" fmla="*/ 447451 w 1384877"/>
              <a:gd name="connsiteY3" fmla="*/ 1383599 h 1383605"/>
              <a:gd name="connsiteX4" fmla="*/ 0 w 1384877"/>
              <a:gd name="connsiteY4" fmla="*/ 936559 h 13836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4877" h="1383605">
                <a:moveTo>
                  <a:pt x="541222" y="0"/>
                </a:moveTo>
                <a:cubicBezTo>
                  <a:pt x="908325" y="211756"/>
                  <a:pt x="1172927" y="476108"/>
                  <a:pt x="1384877" y="842880"/>
                </a:cubicBezTo>
                <a:lnTo>
                  <a:pt x="447451" y="1383605"/>
                </a:lnTo>
                <a:lnTo>
                  <a:pt x="447451" y="1383599"/>
                </a:lnTo>
                <a:cubicBezTo>
                  <a:pt x="340136" y="1198291"/>
                  <a:pt x="185479" y="1043781"/>
                  <a:pt x="0" y="936559"/>
                </a:cubicBezTo>
                <a:close/>
              </a:path>
            </a:pathLst>
          </a:custGeom>
          <a:solidFill>
            <a:srgbClr val="5A7CE0"/>
          </a:solidFill>
          <a:ln>
            <a:solidFill>
              <a:schemeClr val="bg1"/>
            </a:solidFill>
          </a:ln>
        </p:spPr>
        <p:txBody>
          <a:bodyPr wrap="square" tIns="108000" rIns="36000" anchor="ctr" anchorCtr="0">
            <a:noAutofit/>
          </a:bodyPr>
          <a:lstStyle>
            <a:lvl1pPr marL="0" indent="0" algn="ctr">
              <a:buNone/>
              <a:defRPr sz="771" b="1">
                <a:solidFill>
                  <a:schemeClr val="bg1"/>
                </a:solidFill>
              </a:defRPr>
            </a:lvl1pPr>
            <a:lvl2pPr marL="352347" indent="0">
              <a:buNone/>
              <a:defRPr sz="1541" b="1"/>
            </a:lvl2pPr>
            <a:lvl3pPr marL="704693" indent="0">
              <a:buNone/>
              <a:defRPr sz="1387" b="1"/>
            </a:lvl3pPr>
            <a:lvl4pPr marL="1057041" indent="0">
              <a:buNone/>
              <a:defRPr sz="1232" b="1"/>
            </a:lvl4pPr>
            <a:lvl5pPr marL="1409387" indent="0">
              <a:buNone/>
              <a:defRPr sz="1232" b="1"/>
            </a:lvl5pPr>
            <a:lvl6pPr marL="1761734" indent="0">
              <a:buNone/>
              <a:defRPr sz="1232" b="1"/>
            </a:lvl6pPr>
            <a:lvl7pPr marL="2114083" indent="0">
              <a:buNone/>
              <a:defRPr sz="1232" b="1"/>
            </a:lvl7pPr>
            <a:lvl8pPr marL="2466429" indent="0">
              <a:buNone/>
              <a:defRPr sz="1232" b="1"/>
            </a:lvl8pPr>
            <a:lvl9pPr marL="2818775" indent="0">
              <a:buNone/>
              <a:defRPr sz="1232" b="1"/>
            </a:lvl9pPr>
          </a:lstStyle>
          <a:p>
            <a:pPr lvl="0"/>
            <a:r>
              <a:rPr lang="fi-FI" noProof="0" dirty="0"/>
              <a:t>Teksti</a:t>
            </a:r>
          </a:p>
        </p:txBody>
      </p:sp>
      <p:sp>
        <p:nvSpPr>
          <p:cNvPr id="92" name="Text Placeholder 22">
            <a:extLst>
              <a:ext uri="{FF2B5EF4-FFF2-40B4-BE49-F238E27FC236}">
                <a16:creationId xmlns:a16="http://schemas.microsoft.com/office/drawing/2014/main" id="{B8103D35-E884-32FE-B0C8-AE08163E2E24}"/>
              </a:ext>
              <a:ext uri="{C183D7F6-B498-43B3-948B-1728B52AA6E4}">
                <adec:decorative xmlns:adec="http://schemas.microsoft.com/office/drawing/2017/decorative" val="1"/>
              </a:ext>
            </a:extLst>
          </p:cNvPr>
          <p:cNvSpPr>
            <a:spLocks noGrp="1"/>
          </p:cNvSpPr>
          <p:nvPr>
            <p:ph type="body" idx="29" hasCustomPrompt="1"/>
          </p:nvPr>
        </p:nvSpPr>
        <p:spPr>
          <a:xfrm>
            <a:off x="3044160" y="2404200"/>
            <a:ext cx="960471" cy="887270"/>
          </a:xfrm>
          <a:custGeom>
            <a:avLst/>
            <a:gdLst>
              <a:gd name="connsiteX0" fmla="*/ 937426 w 1246227"/>
              <a:gd name="connsiteY0" fmla="*/ 0 h 1151397"/>
              <a:gd name="connsiteX1" fmla="*/ 1246227 w 1246227"/>
              <a:gd name="connsiteY1" fmla="*/ 1151397 h 1151397"/>
              <a:gd name="connsiteX2" fmla="*/ 163617 w 1246227"/>
              <a:gd name="connsiteY2" fmla="*/ 1151397 h 1151397"/>
              <a:gd name="connsiteX3" fmla="*/ 0 w 1246227"/>
              <a:gd name="connsiteY3" fmla="*/ 540725 h 1151397"/>
            </a:gdLst>
            <a:ahLst/>
            <a:cxnLst>
              <a:cxn ang="0">
                <a:pos x="connsiteX0" y="connsiteY0"/>
              </a:cxn>
              <a:cxn ang="0">
                <a:pos x="connsiteX1" y="connsiteY1"/>
              </a:cxn>
              <a:cxn ang="0">
                <a:pos x="connsiteX2" y="connsiteY2"/>
              </a:cxn>
              <a:cxn ang="0">
                <a:pos x="connsiteX3" y="connsiteY3"/>
              </a:cxn>
            </a:cxnLst>
            <a:rect l="l" t="t" r="r" b="b"/>
            <a:pathLst>
              <a:path w="1246227" h="1151397">
                <a:moveTo>
                  <a:pt x="937426" y="0"/>
                </a:moveTo>
                <a:cubicBezTo>
                  <a:pt x="1149376" y="366766"/>
                  <a:pt x="1246227" y="727886"/>
                  <a:pt x="1246227" y="1151397"/>
                </a:cubicBezTo>
                <a:lnTo>
                  <a:pt x="163617" y="1151397"/>
                </a:lnTo>
                <a:cubicBezTo>
                  <a:pt x="163617" y="928927"/>
                  <a:pt x="104039" y="720369"/>
                  <a:pt x="0" y="540725"/>
                </a:cubicBezTo>
                <a:close/>
              </a:path>
            </a:pathLst>
          </a:custGeom>
          <a:solidFill>
            <a:srgbClr val="92A8EC"/>
          </a:solidFill>
          <a:ln>
            <a:solidFill>
              <a:schemeClr val="bg1"/>
            </a:solidFill>
          </a:ln>
        </p:spPr>
        <p:txBody>
          <a:bodyPr wrap="square" tIns="288000" bIns="108000" anchor="ctr" anchorCtr="0">
            <a:noAutofit/>
          </a:bodyPr>
          <a:lstStyle>
            <a:lvl1pPr marL="0" indent="0" algn="ctr">
              <a:buNone/>
              <a:defRPr sz="771" b="1">
                <a:solidFill>
                  <a:schemeClr val="bg1"/>
                </a:solidFill>
              </a:defRPr>
            </a:lvl1pPr>
            <a:lvl2pPr marL="352347" indent="0">
              <a:buNone/>
              <a:defRPr sz="1541" b="1"/>
            </a:lvl2pPr>
            <a:lvl3pPr marL="704693" indent="0">
              <a:buNone/>
              <a:defRPr sz="1387" b="1"/>
            </a:lvl3pPr>
            <a:lvl4pPr marL="1057041" indent="0">
              <a:buNone/>
              <a:defRPr sz="1232" b="1"/>
            </a:lvl4pPr>
            <a:lvl5pPr marL="1409387" indent="0">
              <a:buNone/>
              <a:defRPr sz="1232" b="1"/>
            </a:lvl5pPr>
            <a:lvl6pPr marL="1761734" indent="0">
              <a:buNone/>
              <a:defRPr sz="1232" b="1"/>
            </a:lvl6pPr>
            <a:lvl7pPr marL="2114083" indent="0">
              <a:buNone/>
              <a:defRPr sz="1232" b="1"/>
            </a:lvl7pPr>
            <a:lvl8pPr marL="2466429" indent="0">
              <a:buNone/>
              <a:defRPr sz="1232" b="1"/>
            </a:lvl8pPr>
            <a:lvl9pPr marL="2818775" indent="0">
              <a:buNone/>
              <a:defRPr sz="1232" b="1"/>
            </a:lvl9pPr>
          </a:lstStyle>
          <a:p>
            <a:pPr lvl="0"/>
            <a:r>
              <a:rPr lang="fi-FI" noProof="0" dirty="0"/>
              <a:t>Teksti</a:t>
            </a:r>
          </a:p>
        </p:txBody>
      </p:sp>
      <p:sp>
        <p:nvSpPr>
          <p:cNvPr id="93" name="Text Placeholder 23">
            <a:extLst>
              <a:ext uri="{FF2B5EF4-FFF2-40B4-BE49-F238E27FC236}">
                <a16:creationId xmlns:a16="http://schemas.microsoft.com/office/drawing/2014/main" id="{EEA9F2FE-1C49-99FB-D262-6F36A59028A1}"/>
              </a:ext>
              <a:ext uri="{C183D7F6-B498-43B3-948B-1728B52AA6E4}">
                <adec:decorative xmlns:adec="http://schemas.microsoft.com/office/drawing/2017/decorative" val="1"/>
              </a:ext>
            </a:extLst>
          </p:cNvPr>
          <p:cNvSpPr>
            <a:spLocks noGrp="1"/>
          </p:cNvSpPr>
          <p:nvPr>
            <p:ph type="body" idx="30" hasCustomPrompt="1"/>
          </p:nvPr>
        </p:nvSpPr>
        <p:spPr>
          <a:xfrm>
            <a:off x="3044163" y="3291468"/>
            <a:ext cx="960465" cy="887270"/>
          </a:xfrm>
          <a:custGeom>
            <a:avLst/>
            <a:gdLst>
              <a:gd name="connsiteX0" fmla="*/ 163610 w 1246220"/>
              <a:gd name="connsiteY0" fmla="*/ 0 h 1151397"/>
              <a:gd name="connsiteX1" fmla="*/ 1246220 w 1246220"/>
              <a:gd name="connsiteY1" fmla="*/ 0 h 1151397"/>
              <a:gd name="connsiteX2" fmla="*/ 937419 w 1246220"/>
              <a:gd name="connsiteY2" fmla="*/ 1151397 h 1151397"/>
              <a:gd name="connsiteX3" fmla="*/ 0 w 1246220"/>
              <a:gd name="connsiteY3" fmla="*/ 610672 h 1151397"/>
              <a:gd name="connsiteX4" fmla="*/ 163610 w 1246220"/>
              <a:gd name="connsiteY4" fmla="*/ 0 h 11513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6220" h="1151397">
                <a:moveTo>
                  <a:pt x="163610" y="0"/>
                </a:moveTo>
                <a:lnTo>
                  <a:pt x="1246220" y="0"/>
                </a:lnTo>
                <a:cubicBezTo>
                  <a:pt x="1246220" y="423511"/>
                  <a:pt x="1149370" y="784631"/>
                  <a:pt x="937419" y="1151397"/>
                </a:cubicBezTo>
                <a:lnTo>
                  <a:pt x="0" y="610672"/>
                </a:lnTo>
                <a:cubicBezTo>
                  <a:pt x="104039" y="431029"/>
                  <a:pt x="163610" y="222470"/>
                  <a:pt x="163610" y="0"/>
                </a:cubicBezTo>
                <a:close/>
              </a:path>
            </a:pathLst>
          </a:custGeom>
          <a:solidFill>
            <a:srgbClr val="E3F4B8"/>
          </a:solidFill>
          <a:ln>
            <a:solidFill>
              <a:schemeClr val="bg1"/>
            </a:solidFill>
          </a:ln>
        </p:spPr>
        <p:txBody>
          <a:bodyPr wrap="square" tIns="72000" bIns="288000" anchor="ctr" anchorCtr="0">
            <a:noAutofit/>
          </a:bodyPr>
          <a:lstStyle>
            <a:lvl1pPr marL="0" indent="0" algn="ctr">
              <a:buNone/>
              <a:defRPr sz="771" b="1">
                <a:solidFill>
                  <a:schemeClr val="tx2"/>
                </a:solidFill>
              </a:defRPr>
            </a:lvl1pPr>
            <a:lvl2pPr marL="352347" indent="0">
              <a:buNone/>
              <a:defRPr sz="1541" b="1"/>
            </a:lvl2pPr>
            <a:lvl3pPr marL="704693" indent="0">
              <a:buNone/>
              <a:defRPr sz="1387" b="1"/>
            </a:lvl3pPr>
            <a:lvl4pPr marL="1057041" indent="0">
              <a:buNone/>
              <a:defRPr sz="1232" b="1"/>
            </a:lvl4pPr>
            <a:lvl5pPr marL="1409387" indent="0">
              <a:buNone/>
              <a:defRPr sz="1232" b="1"/>
            </a:lvl5pPr>
            <a:lvl6pPr marL="1761734" indent="0">
              <a:buNone/>
              <a:defRPr sz="1232" b="1"/>
            </a:lvl6pPr>
            <a:lvl7pPr marL="2114083" indent="0">
              <a:buNone/>
              <a:defRPr sz="1232" b="1"/>
            </a:lvl7pPr>
            <a:lvl8pPr marL="2466429" indent="0">
              <a:buNone/>
              <a:defRPr sz="1232" b="1"/>
            </a:lvl8pPr>
            <a:lvl9pPr marL="2818775" indent="0">
              <a:buNone/>
              <a:defRPr sz="1232" b="1"/>
            </a:lvl9pPr>
          </a:lstStyle>
          <a:p>
            <a:pPr lvl="0"/>
            <a:r>
              <a:rPr lang="fi-FI" noProof="0" dirty="0"/>
              <a:t>Teksti</a:t>
            </a:r>
          </a:p>
        </p:txBody>
      </p:sp>
      <p:sp>
        <p:nvSpPr>
          <p:cNvPr id="94" name="Text Placeholder 24">
            <a:extLst>
              <a:ext uri="{FF2B5EF4-FFF2-40B4-BE49-F238E27FC236}">
                <a16:creationId xmlns:a16="http://schemas.microsoft.com/office/drawing/2014/main" id="{35D79C7E-DD85-B8B6-79B3-D138084E75EA}"/>
              </a:ext>
              <a:ext uri="{C183D7F6-B498-43B3-948B-1728B52AA6E4}">
                <adec:decorative xmlns:adec="http://schemas.microsoft.com/office/drawing/2017/decorative" val="1"/>
              </a:ext>
            </a:extLst>
          </p:cNvPr>
          <p:cNvSpPr>
            <a:spLocks noGrp="1"/>
          </p:cNvSpPr>
          <p:nvPr>
            <p:ph type="body" idx="31" hasCustomPrompt="1"/>
          </p:nvPr>
        </p:nvSpPr>
        <p:spPr>
          <a:xfrm>
            <a:off x="2699303" y="3762055"/>
            <a:ext cx="1067328" cy="1066209"/>
          </a:xfrm>
          <a:custGeom>
            <a:avLst/>
            <a:gdLst>
              <a:gd name="connsiteX0" fmla="*/ 447457 w 1384877"/>
              <a:gd name="connsiteY0" fmla="*/ 0 h 1383605"/>
              <a:gd name="connsiteX1" fmla="*/ 1384877 w 1384877"/>
              <a:gd name="connsiteY1" fmla="*/ 540725 h 1383605"/>
              <a:gd name="connsiteX2" fmla="*/ 541222 w 1384877"/>
              <a:gd name="connsiteY2" fmla="*/ 1383605 h 1383605"/>
              <a:gd name="connsiteX3" fmla="*/ 0 w 1384877"/>
              <a:gd name="connsiteY3" fmla="*/ 447046 h 1383605"/>
              <a:gd name="connsiteX4" fmla="*/ 447457 w 1384877"/>
              <a:gd name="connsiteY4" fmla="*/ 0 h 13836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4877" h="1383605">
                <a:moveTo>
                  <a:pt x="447457" y="0"/>
                </a:moveTo>
                <a:lnTo>
                  <a:pt x="1384877" y="540725"/>
                </a:lnTo>
                <a:cubicBezTo>
                  <a:pt x="1172927" y="907498"/>
                  <a:pt x="908326" y="1171850"/>
                  <a:pt x="541222" y="1383605"/>
                </a:cubicBezTo>
                <a:lnTo>
                  <a:pt x="0" y="447046"/>
                </a:lnTo>
                <a:cubicBezTo>
                  <a:pt x="185485" y="339824"/>
                  <a:pt x="340136" y="185308"/>
                  <a:pt x="447457" y="0"/>
                </a:cubicBezTo>
                <a:close/>
              </a:path>
            </a:pathLst>
          </a:custGeom>
          <a:solidFill>
            <a:srgbClr val="D6ED94"/>
          </a:solidFill>
          <a:ln>
            <a:solidFill>
              <a:schemeClr val="bg1"/>
            </a:solidFill>
          </a:ln>
        </p:spPr>
        <p:txBody>
          <a:bodyPr wrap="square" bIns="108000" anchor="ctr" anchorCtr="0">
            <a:noAutofit/>
          </a:bodyPr>
          <a:lstStyle>
            <a:lvl1pPr marL="0" indent="0" algn="ctr">
              <a:buNone/>
              <a:defRPr sz="771" b="1">
                <a:solidFill>
                  <a:schemeClr val="tx2"/>
                </a:solidFill>
              </a:defRPr>
            </a:lvl1pPr>
            <a:lvl2pPr marL="352347" indent="0">
              <a:buNone/>
              <a:defRPr sz="1541" b="1"/>
            </a:lvl2pPr>
            <a:lvl3pPr marL="704693" indent="0">
              <a:buNone/>
              <a:defRPr sz="1387" b="1"/>
            </a:lvl3pPr>
            <a:lvl4pPr marL="1057041" indent="0">
              <a:buNone/>
              <a:defRPr sz="1232" b="1"/>
            </a:lvl4pPr>
            <a:lvl5pPr marL="1409387" indent="0">
              <a:buNone/>
              <a:defRPr sz="1232" b="1"/>
            </a:lvl5pPr>
            <a:lvl6pPr marL="1761734" indent="0">
              <a:buNone/>
              <a:defRPr sz="1232" b="1"/>
            </a:lvl6pPr>
            <a:lvl7pPr marL="2114083" indent="0">
              <a:buNone/>
              <a:defRPr sz="1232" b="1"/>
            </a:lvl7pPr>
            <a:lvl8pPr marL="2466429" indent="0">
              <a:buNone/>
              <a:defRPr sz="1232" b="1"/>
            </a:lvl8pPr>
            <a:lvl9pPr marL="2818775" indent="0">
              <a:buNone/>
              <a:defRPr sz="1232" b="1"/>
            </a:lvl9pPr>
          </a:lstStyle>
          <a:p>
            <a:pPr lvl="0"/>
            <a:r>
              <a:rPr lang="fi-FI" noProof="0" dirty="0"/>
              <a:t>Teksti</a:t>
            </a:r>
          </a:p>
        </p:txBody>
      </p:sp>
      <p:sp>
        <p:nvSpPr>
          <p:cNvPr id="95" name="Text Placeholder 25">
            <a:extLst>
              <a:ext uri="{FF2B5EF4-FFF2-40B4-BE49-F238E27FC236}">
                <a16:creationId xmlns:a16="http://schemas.microsoft.com/office/drawing/2014/main" id="{D742EDB9-A585-7009-E8EE-BF9E785E4C4D}"/>
              </a:ext>
              <a:ext uri="{C183D7F6-B498-43B3-948B-1728B52AA6E4}">
                <adec:decorative xmlns:adec="http://schemas.microsoft.com/office/drawing/2017/decorative" val="1"/>
              </a:ext>
            </a:extLst>
          </p:cNvPr>
          <p:cNvSpPr>
            <a:spLocks noGrp="1"/>
          </p:cNvSpPr>
          <p:nvPr>
            <p:ph type="body" idx="32" hasCustomPrompt="1"/>
          </p:nvPr>
        </p:nvSpPr>
        <p:spPr>
          <a:xfrm>
            <a:off x="2228227" y="4106547"/>
            <a:ext cx="888201" cy="959458"/>
          </a:xfrm>
          <a:custGeom>
            <a:avLst/>
            <a:gdLst>
              <a:gd name="connsiteX0" fmla="*/ 611233 w 1152456"/>
              <a:gd name="connsiteY0" fmla="*/ 0 h 1245076"/>
              <a:gd name="connsiteX1" fmla="*/ 1152456 w 1152456"/>
              <a:gd name="connsiteY1" fmla="*/ 936559 h 1245076"/>
              <a:gd name="connsiteX2" fmla="*/ 0 w 1152456"/>
              <a:gd name="connsiteY2" fmla="*/ 1245076 h 1245076"/>
              <a:gd name="connsiteX3" fmla="*/ 0 w 1152456"/>
              <a:gd name="connsiteY3" fmla="*/ 163461 h 1245076"/>
              <a:gd name="connsiteX4" fmla="*/ 611233 w 1152456"/>
              <a:gd name="connsiteY4" fmla="*/ 0 h 12450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456" h="1245076">
                <a:moveTo>
                  <a:pt x="611233" y="0"/>
                </a:moveTo>
                <a:lnTo>
                  <a:pt x="1152456" y="936559"/>
                </a:lnTo>
                <a:cubicBezTo>
                  <a:pt x="785346" y="1148314"/>
                  <a:pt x="423900" y="1245076"/>
                  <a:pt x="0" y="1245076"/>
                </a:cubicBezTo>
                <a:lnTo>
                  <a:pt x="0" y="163461"/>
                </a:lnTo>
                <a:cubicBezTo>
                  <a:pt x="222675" y="163461"/>
                  <a:pt x="431425" y="103943"/>
                  <a:pt x="611233" y="0"/>
                </a:cubicBezTo>
                <a:close/>
              </a:path>
            </a:pathLst>
          </a:custGeom>
          <a:solidFill>
            <a:srgbClr val="C7E770"/>
          </a:solidFill>
          <a:ln>
            <a:solidFill>
              <a:schemeClr val="bg1"/>
            </a:solidFill>
          </a:ln>
        </p:spPr>
        <p:txBody>
          <a:bodyPr wrap="square" rIns="216000" anchor="ctr" anchorCtr="0">
            <a:noAutofit/>
          </a:bodyPr>
          <a:lstStyle>
            <a:lvl1pPr marL="0" indent="0" algn="ctr">
              <a:buNone/>
              <a:defRPr sz="771" b="1">
                <a:solidFill>
                  <a:schemeClr val="tx2"/>
                </a:solidFill>
              </a:defRPr>
            </a:lvl1pPr>
            <a:lvl2pPr marL="352347" indent="0">
              <a:buNone/>
              <a:defRPr sz="1541" b="1"/>
            </a:lvl2pPr>
            <a:lvl3pPr marL="704693" indent="0">
              <a:buNone/>
              <a:defRPr sz="1387" b="1"/>
            </a:lvl3pPr>
            <a:lvl4pPr marL="1057041" indent="0">
              <a:buNone/>
              <a:defRPr sz="1232" b="1"/>
            </a:lvl4pPr>
            <a:lvl5pPr marL="1409387" indent="0">
              <a:buNone/>
              <a:defRPr sz="1232" b="1"/>
            </a:lvl5pPr>
            <a:lvl6pPr marL="1761734" indent="0">
              <a:buNone/>
              <a:defRPr sz="1232" b="1"/>
            </a:lvl6pPr>
            <a:lvl7pPr marL="2114083" indent="0">
              <a:buNone/>
              <a:defRPr sz="1232" b="1"/>
            </a:lvl7pPr>
            <a:lvl8pPr marL="2466429" indent="0">
              <a:buNone/>
              <a:defRPr sz="1232" b="1"/>
            </a:lvl8pPr>
            <a:lvl9pPr marL="2818775" indent="0">
              <a:buNone/>
              <a:defRPr sz="1232" b="1"/>
            </a:lvl9pPr>
          </a:lstStyle>
          <a:p>
            <a:pPr lvl="0"/>
            <a:r>
              <a:rPr lang="fi-FI" noProof="0" dirty="0"/>
              <a:t>Teksti</a:t>
            </a:r>
          </a:p>
        </p:txBody>
      </p:sp>
      <p:sp>
        <p:nvSpPr>
          <p:cNvPr id="96" name="Text Placeholder 26">
            <a:extLst>
              <a:ext uri="{FF2B5EF4-FFF2-40B4-BE49-F238E27FC236}">
                <a16:creationId xmlns:a16="http://schemas.microsoft.com/office/drawing/2014/main" id="{54ED934D-FA15-5EA9-8151-470B1C4EF417}"/>
              </a:ext>
              <a:ext uri="{C183D7F6-B498-43B3-948B-1728B52AA6E4}">
                <adec:decorative xmlns:adec="http://schemas.microsoft.com/office/drawing/2017/decorative" val="1"/>
              </a:ext>
            </a:extLst>
          </p:cNvPr>
          <p:cNvSpPr>
            <a:spLocks noGrp="1"/>
          </p:cNvSpPr>
          <p:nvPr>
            <p:ph type="body" idx="33" hasCustomPrompt="1"/>
          </p:nvPr>
        </p:nvSpPr>
        <p:spPr>
          <a:xfrm>
            <a:off x="1340025" y="4106547"/>
            <a:ext cx="888201" cy="959458"/>
          </a:xfrm>
          <a:custGeom>
            <a:avLst/>
            <a:gdLst>
              <a:gd name="connsiteX0" fmla="*/ 541222 w 1152456"/>
              <a:gd name="connsiteY0" fmla="*/ 0 h 1245076"/>
              <a:gd name="connsiteX1" fmla="*/ 1152456 w 1152456"/>
              <a:gd name="connsiteY1" fmla="*/ 163461 h 1245076"/>
              <a:gd name="connsiteX2" fmla="*/ 1152456 w 1152456"/>
              <a:gd name="connsiteY2" fmla="*/ 1245076 h 1245076"/>
              <a:gd name="connsiteX3" fmla="*/ 0 w 1152456"/>
              <a:gd name="connsiteY3" fmla="*/ 936559 h 1245076"/>
            </a:gdLst>
            <a:ahLst/>
            <a:cxnLst>
              <a:cxn ang="0">
                <a:pos x="connsiteX0" y="connsiteY0"/>
              </a:cxn>
              <a:cxn ang="0">
                <a:pos x="connsiteX1" y="connsiteY1"/>
              </a:cxn>
              <a:cxn ang="0">
                <a:pos x="connsiteX2" y="connsiteY2"/>
              </a:cxn>
              <a:cxn ang="0">
                <a:pos x="connsiteX3" y="connsiteY3"/>
              </a:cxn>
            </a:cxnLst>
            <a:rect l="l" t="t" r="r" b="b"/>
            <a:pathLst>
              <a:path w="1152456" h="1245076">
                <a:moveTo>
                  <a:pt x="541222" y="0"/>
                </a:moveTo>
                <a:cubicBezTo>
                  <a:pt x="721031" y="103937"/>
                  <a:pt x="929781" y="163461"/>
                  <a:pt x="1152456" y="163461"/>
                </a:cubicBezTo>
                <a:lnTo>
                  <a:pt x="1152456" y="1245076"/>
                </a:lnTo>
                <a:cubicBezTo>
                  <a:pt x="728555" y="1245076"/>
                  <a:pt x="367109" y="1148314"/>
                  <a:pt x="0" y="936559"/>
                </a:cubicBezTo>
                <a:close/>
              </a:path>
            </a:pathLst>
          </a:custGeom>
          <a:solidFill>
            <a:srgbClr val="F1E19D"/>
          </a:solidFill>
          <a:ln>
            <a:solidFill>
              <a:schemeClr val="bg1"/>
            </a:solidFill>
          </a:ln>
        </p:spPr>
        <p:txBody>
          <a:bodyPr wrap="square" lIns="216000" anchor="ctr" anchorCtr="0">
            <a:noAutofit/>
          </a:bodyPr>
          <a:lstStyle>
            <a:lvl1pPr marL="0" indent="0" algn="ctr">
              <a:buNone/>
              <a:defRPr sz="771" b="1">
                <a:solidFill>
                  <a:schemeClr val="tx2"/>
                </a:solidFill>
              </a:defRPr>
            </a:lvl1pPr>
            <a:lvl2pPr marL="352347" indent="0">
              <a:buNone/>
              <a:defRPr sz="1541" b="1"/>
            </a:lvl2pPr>
            <a:lvl3pPr marL="704693" indent="0">
              <a:buNone/>
              <a:defRPr sz="1387" b="1"/>
            </a:lvl3pPr>
            <a:lvl4pPr marL="1057041" indent="0">
              <a:buNone/>
              <a:defRPr sz="1232" b="1"/>
            </a:lvl4pPr>
            <a:lvl5pPr marL="1409387" indent="0">
              <a:buNone/>
              <a:defRPr sz="1232" b="1"/>
            </a:lvl5pPr>
            <a:lvl6pPr marL="1761734" indent="0">
              <a:buNone/>
              <a:defRPr sz="1232" b="1"/>
            </a:lvl6pPr>
            <a:lvl7pPr marL="2114083" indent="0">
              <a:buNone/>
              <a:defRPr sz="1232" b="1"/>
            </a:lvl7pPr>
            <a:lvl8pPr marL="2466429" indent="0">
              <a:buNone/>
              <a:defRPr sz="1232" b="1"/>
            </a:lvl8pPr>
            <a:lvl9pPr marL="2818775" indent="0">
              <a:buNone/>
              <a:defRPr sz="1232" b="1"/>
            </a:lvl9pPr>
          </a:lstStyle>
          <a:p>
            <a:pPr lvl="0"/>
            <a:r>
              <a:rPr lang="fi-FI" noProof="0" dirty="0"/>
              <a:t>Teksti</a:t>
            </a:r>
          </a:p>
        </p:txBody>
      </p:sp>
      <p:sp>
        <p:nvSpPr>
          <p:cNvPr id="97" name="Text Placeholder 27">
            <a:extLst>
              <a:ext uri="{FF2B5EF4-FFF2-40B4-BE49-F238E27FC236}">
                <a16:creationId xmlns:a16="http://schemas.microsoft.com/office/drawing/2014/main" id="{5932B43D-CFC8-3652-AB85-C93AA80334B4}"/>
              </a:ext>
              <a:ext uri="{C183D7F6-B498-43B3-948B-1728B52AA6E4}">
                <adec:decorative xmlns:adec="http://schemas.microsoft.com/office/drawing/2017/decorative" val="1"/>
              </a:ext>
            </a:extLst>
          </p:cNvPr>
          <p:cNvSpPr>
            <a:spLocks noGrp="1"/>
          </p:cNvSpPr>
          <p:nvPr>
            <p:ph type="body" idx="34" hasCustomPrompt="1"/>
          </p:nvPr>
        </p:nvSpPr>
        <p:spPr>
          <a:xfrm>
            <a:off x="689818" y="3762055"/>
            <a:ext cx="1067328" cy="1066209"/>
          </a:xfrm>
          <a:custGeom>
            <a:avLst/>
            <a:gdLst>
              <a:gd name="connsiteX0" fmla="*/ 937420 w 1384877"/>
              <a:gd name="connsiteY0" fmla="*/ 0 h 1383605"/>
              <a:gd name="connsiteX1" fmla="*/ 1384877 w 1384877"/>
              <a:gd name="connsiteY1" fmla="*/ 447046 h 1383605"/>
              <a:gd name="connsiteX2" fmla="*/ 843655 w 1384877"/>
              <a:gd name="connsiteY2" fmla="*/ 1383605 h 1383605"/>
              <a:gd name="connsiteX3" fmla="*/ 0 w 1384877"/>
              <a:gd name="connsiteY3" fmla="*/ 540725 h 1383605"/>
            </a:gdLst>
            <a:ahLst/>
            <a:cxnLst>
              <a:cxn ang="0">
                <a:pos x="connsiteX0" y="connsiteY0"/>
              </a:cxn>
              <a:cxn ang="0">
                <a:pos x="connsiteX1" y="connsiteY1"/>
              </a:cxn>
              <a:cxn ang="0">
                <a:pos x="connsiteX2" y="connsiteY2"/>
              </a:cxn>
              <a:cxn ang="0">
                <a:pos x="connsiteX3" y="connsiteY3"/>
              </a:cxn>
            </a:cxnLst>
            <a:rect l="l" t="t" r="r" b="b"/>
            <a:pathLst>
              <a:path w="1384877" h="1383605">
                <a:moveTo>
                  <a:pt x="937420" y="0"/>
                </a:moveTo>
                <a:cubicBezTo>
                  <a:pt x="1044741" y="185315"/>
                  <a:pt x="1199399" y="339824"/>
                  <a:pt x="1384877" y="447046"/>
                </a:cubicBezTo>
                <a:lnTo>
                  <a:pt x="843655" y="1383605"/>
                </a:lnTo>
                <a:cubicBezTo>
                  <a:pt x="476545" y="1171850"/>
                  <a:pt x="211944" y="907498"/>
                  <a:pt x="0" y="540725"/>
                </a:cubicBezTo>
                <a:close/>
              </a:path>
            </a:pathLst>
          </a:custGeom>
          <a:solidFill>
            <a:srgbClr val="F9DD75"/>
          </a:solidFill>
          <a:ln>
            <a:solidFill>
              <a:schemeClr val="bg1"/>
            </a:solidFill>
          </a:ln>
        </p:spPr>
        <p:txBody>
          <a:bodyPr wrap="square" bIns="108000" anchor="ctr" anchorCtr="0">
            <a:noAutofit/>
          </a:bodyPr>
          <a:lstStyle>
            <a:lvl1pPr marL="0" indent="0" algn="ctr">
              <a:buNone/>
              <a:defRPr sz="771" b="1">
                <a:solidFill>
                  <a:schemeClr val="tx2"/>
                </a:solidFill>
              </a:defRPr>
            </a:lvl1pPr>
            <a:lvl2pPr marL="352347" indent="0">
              <a:buNone/>
              <a:defRPr sz="1541" b="1"/>
            </a:lvl2pPr>
            <a:lvl3pPr marL="704693" indent="0">
              <a:buNone/>
              <a:defRPr sz="1387" b="1"/>
            </a:lvl3pPr>
            <a:lvl4pPr marL="1057041" indent="0">
              <a:buNone/>
              <a:defRPr sz="1232" b="1"/>
            </a:lvl4pPr>
            <a:lvl5pPr marL="1409387" indent="0">
              <a:buNone/>
              <a:defRPr sz="1232" b="1"/>
            </a:lvl5pPr>
            <a:lvl6pPr marL="1761734" indent="0">
              <a:buNone/>
              <a:defRPr sz="1232" b="1"/>
            </a:lvl6pPr>
            <a:lvl7pPr marL="2114083" indent="0">
              <a:buNone/>
              <a:defRPr sz="1232" b="1"/>
            </a:lvl7pPr>
            <a:lvl8pPr marL="2466429" indent="0">
              <a:buNone/>
              <a:defRPr sz="1232" b="1"/>
            </a:lvl8pPr>
            <a:lvl9pPr marL="2818775" indent="0">
              <a:buNone/>
              <a:defRPr sz="1232" b="1"/>
            </a:lvl9pPr>
          </a:lstStyle>
          <a:p>
            <a:pPr lvl="0"/>
            <a:r>
              <a:rPr lang="fi-FI" noProof="0" dirty="0"/>
              <a:t>Teksti</a:t>
            </a:r>
          </a:p>
        </p:txBody>
      </p:sp>
      <p:sp>
        <p:nvSpPr>
          <p:cNvPr id="98" name="Text Placeholder 28">
            <a:extLst>
              <a:ext uri="{FF2B5EF4-FFF2-40B4-BE49-F238E27FC236}">
                <a16:creationId xmlns:a16="http://schemas.microsoft.com/office/drawing/2014/main" id="{EF676121-022F-0003-C647-399DE451357E}"/>
              </a:ext>
              <a:ext uri="{C183D7F6-B498-43B3-948B-1728B52AA6E4}">
                <adec:decorative xmlns:adec="http://schemas.microsoft.com/office/drawing/2017/decorative" val="1"/>
              </a:ext>
            </a:extLst>
          </p:cNvPr>
          <p:cNvSpPr>
            <a:spLocks noGrp="1"/>
          </p:cNvSpPr>
          <p:nvPr>
            <p:ph type="body" idx="35" hasCustomPrompt="1"/>
          </p:nvPr>
        </p:nvSpPr>
        <p:spPr>
          <a:xfrm>
            <a:off x="451825" y="3291468"/>
            <a:ext cx="960465" cy="887270"/>
          </a:xfrm>
          <a:custGeom>
            <a:avLst/>
            <a:gdLst>
              <a:gd name="connsiteX0" fmla="*/ 0 w 1246221"/>
              <a:gd name="connsiteY0" fmla="*/ 0 h 1151397"/>
              <a:gd name="connsiteX1" fmla="*/ 1082610 w 1246221"/>
              <a:gd name="connsiteY1" fmla="*/ 0 h 1151397"/>
              <a:gd name="connsiteX2" fmla="*/ 1246221 w 1246221"/>
              <a:gd name="connsiteY2" fmla="*/ 610672 h 1151397"/>
              <a:gd name="connsiteX3" fmla="*/ 308801 w 1246221"/>
              <a:gd name="connsiteY3" fmla="*/ 1151397 h 1151397"/>
              <a:gd name="connsiteX4" fmla="*/ 0 w 1246221"/>
              <a:gd name="connsiteY4" fmla="*/ 0 h 11513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6221" h="1151397">
                <a:moveTo>
                  <a:pt x="0" y="0"/>
                </a:moveTo>
                <a:cubicBezTo>
                  <a:pt x="0" y="0"/>
                  <a:pt x="1082610" y="0"/>
                  <a:pt x="1082610" y="0"/>
                </a:cubicBezTo>
                <a:cubicBezTo>
                  <a:pt x="1082610" y="222470"/>
                  <a:pt x="1142182" y="431029"/>
                  <a:pt x="1246221" y="610672"/>
                </a:cubicBezTo>
                <a:lnTo>
                  <a:pt x="308801" y="1151397"/>
                </a:lnTo>
                <a:cubicBezTo>
                  <a:pt x="96851" y="784631"/>
                  <a:pt x="0" y="423511"/>
                  <a:pt x="0" y="0"/>
                </a:cubicBezTo>
                <a:close/>
              </a:path>
            </a:pathLst>
          </a:custGeom>
          <a:solidFill>
            <a:srgbClr val="F5D247"/>
          </a:solidFill>
          <a:ln>
            <a:solidFill>
              <a:schemeClr val="bg1"/>
            </a:solidFill>
          </a:ln>
        </p:spPr>
        <p:txBody>
          <a:bodyPr wrap="square" tIns="72000" bIns="288000" anchor="ctr" anchorCtr="0">
            <a:noAutofit/>
          </a:bodyPr>
          <a:lstStyle>
            <a:lvl1pPr marL="0" indent="0" algn="ctr">
              <a:buNone/>
              <a:defRPr sz="771" b="1">
                <a:solidFill>
                  <a:schemeClr val="tx2"/>
                </a:solidFill>
              </a:defRPr>
            </a:lvl1pPr>
            <a:lvl2pPr marL="352347" indent="0">
              <a:buNone/>
              <a:defRPr sz="1541" b="1"/>
            </a:lvl2pPr>
            <a:lvl3pPr marL="704693" indent="0">
              <a:buNone/>
              <a:defRPr sz="1387" b="1"/>
            </a:lvl3pPr>
            <a:lvl4pPr marL="1057041" indent="0">
              <a:buNone/>
              <a:defRPr sz="1232" b="1"/>
            </a:lvl4pPr>
            <a:lvl5pPr marL="1409387" indent="0">
              <a:buNone/>
              <a:defRPr sz="1232" b="1"/>
            </a:lvl5pPr>
            <a:lvl6pPr marL="1761734" indent="0">
              <a:buNone/>
              <a:defRPr sz="1232" b="1"/>
            </a:lvl6pPr>
            <a:lvl7pPr marL="2114083" indent="0">
              <a:buNone/>
              <a:defRPr sz="1232" b="1"/>
            </a:lvl7pPr>
            <a:lvl8pPr marL="2466429" indent="0">
              <a:buNone/>
              <a:defRPr sz="1232" b="1"/>
            </a:lvl8pPr>
            <a:lvl9pPr marL="2818775" indent="0">
              <a:buNone/>
              <a:defRPr sz="1232" b="1"/>
            </a:lvl9pPr>
          </a:lstStyle>
          <a:p>
            <a:pPr lvl="0"/>
            <a:r>
              <a:rPr lang="fi-FI" noProof="0" dirty="0"/>
              <a:t>Teksti</a:t>
            </a:r>
          </a:p>
        </p:txBody>
      </p:sp>
      <p:sp>
        <p:nvSpPr>
          <p:cNvPr id="99" name="Text Placeholder 29">
            <a:extLst>
              <a:ext uri="{FF2B5EF4-FFF2-40B4-BE49-F238E27FC236}">
                <a16:creationId xmlns:a16="http://schemas.microsoft.com/office/drawing/2014/main" id="{86744834-1D9A-9066-03AE-C1D22F073C5B}"/>
              </a:ext>
              <a:ext uri="{C183D7F6-B498-43B3-948B-1728B52AA6E4}">
                <adec:decorative xmlns:adec="http://schemas.microsoft.com/office/drawing/2017/decorative" val="1"/>
              </a:ext>
            </a:extLst>
          </p:cNvPr>
          <p:cNvSpPr>
            <a:spLocks noGrp="1"/>
          </p:cNvSpPr>
          <p:nvPr>
            <p:ph type="body" idx="36" hasCustomPrompt="1"/>
          </p:nvPr>
        </p:nvSpPr>
        <p:spPr>
          <a:xfrm>
            <a:off x="451819" y="2404200"/>
            <a:ext cx="960476" cy="887270"/>
          </a:xfrm>
          <a:custGeom>
            <a:avLst/>
            <a:gdLst>
              <a:gd name="connsiteX0" fmla="*/ 308801 w 1246233"/>
              <a:gd name="connsiteY0" fmla="*/ 0 h 1151397"/>
              <a:gd name="connsiteX1" fmla="*/ 1246227 w 1246233"/>
              <a:gd name="connsiteY1" fmla="*/ 540725 h 1151397"/>
              <a:gd name="connsiteX2" fmla="*/ 1246233 w 1246233"/>
              <a:gd name="connsiteY2" fmla="*/ 540725 h 1151397"/>
              <a:gd name="connsiteX3" fmla="*/ 1082616 w 1246233"/>
              <a:gd name="connsiteY3" fmla="*/ 1151397 h 1151397"/>
              <a:gd name="connsiteX4" fmla="*/ 0 w 1246233"/>
              <a:gd name="connsiteY4" fmla="*/ 1151397 h 1151397"/>
              <a:gd name="connsiteX5" fmla="*/ 308801 w 1246233"/>
              <a:gd name="connsiteY5" fmla="*/ 0 h 1151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46233" h="1151397">
                <a:moveTo>
                  <a:pt x="308801" y="0"/>
                </a:moveTo>
                <a:lnTo>
                  <a:pt x="1246227" y="540725"/>
                </a:lnTo>
                <a:lnTo>
                  <a:pt x="1246233" y="540725"/>
                </a:lnTo>
                <a:cubicBezTo>
                  <a:pt x="1142195" y="720369"/>
                  <a:pt x="1082616" y="928927"/>
                  <a:pt x="1082616" y="1151397"/>
                </a:cubicBezTo>
                <a:lnTo>
                  <a:pt x="0" y="1151397"/>
                </a:lnTo>
                <a:cubicBezTo>
                  <a:pt x="0" y="727886"/>
                  <a:pt x="96851" y="366766"/>
                  <a:pt x="308801" y="0"/>
                </a:cubicBezTo>
                <a:close/>
              </a:path>
            </a:pathLst>
          </a:custGeom>
          <a:solidFill>
            <a:srgbClr val="868FA6"/>
          </a:solidFill>
          <a:ln>
            <a:solidFill>
              <a:schemeClr val="bg1"/>
            </a:solidFill>
          </a:ln>
        </p:spPr>
        <p:txBody>
          <a:bodyPr wrap="square" tIns="288000" bIns="108000" anchor="ctr" anchorCtr="0">
            <a:noAutofit/>
          </a:bodyPr>
          <a:lstStyle>
            <a:lvl1pPr marL="0" indent="0" algn="ctr">
              <a:buNone/>
              <a:defRPr sz="771" b="1">
                <a:solidFill>
                  <a:schemeClr val="bg1"/>
                </a:solidFill>
              </a:defRPr>
            </a:lvl1pPr>
            <a:lvl2pPr marL="352347" indent="0">
              <a:buNone/>
              <a:defRPr sz="1541" b="1"/>
            </a:lvl2pPr>
            <a:lvl3pPr marL="704693" indent="0">
              <a:buNone/>
              <a:defRPr sz="1387" b="1"/>
            </a:lvl3pPr>
            <a:lvl4pPr marL="1057041" indent="0">
              <a:buNone/>
              <a:defRPr sz="1232" b="1"/>
            </a:lvl4pPr>
            <a:lvl5pPr marL="1409387" indent="0">
              <a:buNone/>
              <a:defRPr sz="1232" b="1"/>
            </a:lvl5pPr>
            <a:lvl6pPr marL="1761734" indent="0">
              <a:buNone/>
              <a:defRPr sz="1232" b="1"/>
            </a:lvl6pPr>
            <a:lvl7pPr marL="2114083" indent="0">
              <a:buNone/>
              <a:defRPr sz="1232" b="1"/>
            </a:lvl7pPr>
            <a:lvl8pPr marL="2466429" indent="0">
              <a:buNone/>
              <a:defRPr sz="1232" b="1"/>
            </a:lvl8pPr>
            <a:lvl9pPr marL="2818775" indent="0">
              <a:buNone/>
              <a:defRPr sz="1232" b="1"/>
            </a:lvl9pPr>
          </a:lstStyle>
          <a:p>
            <a:pPr lvl="0"/>
            <a:r>
              <a:rPr lang="fi-FI" noProof="0" dirty="0"/>
              <a:t>Teksti</a:t>
            </a:r>
          </a:p>
        </p:txBody>
      </p:sp>
      <p:sp>
        <p:nvSpPr>
          <p:cNvPr id="100" name="Text Placeholder 30">
            <a:extLst>
              <a:ext uri="{FF2B5EF4-FFF2-40B4-BE49-F238E27FC236}">
                <a16:creationId xmlns:a16="http://schemas.microsoft.com/office/drawing/2014/main" id="{A7BE685B-3104-59C5-5671-DFC0BC9E2465}"/>
              </a:ext>
              <a:ext uri="{C183D7F6-B498-43B3-948B-1728B52AA6E4}">
                <adec:decorative xmlns:adec="http://schemas.microsoft.com/office/drawing/2017/decorative" val="1"/>
              </a:ext>
            </a:extLst>
          </p:cNvPr>
          <p:cNvSpPr>
            <a:spLocks noGrp="1"/>
          </p:cNvSpPr>
          <p:nvPr>
            <p:ph type="body" idx="37" hasCustomPrompt="1"/>
          </p:nvPr>
        </p:nvSpPr>
        <p:spPr>
          <a:xfrm>
            <a:off x="689818" y="1754677"/>
            <a:ext cx="1067328" cy="1066209"/>
          </a:xfrm>
          <a:custGeom>
            <a:avLst/>
            <a:gdLst>
              <a:gd name="connsiteX0" fmla="*/ 843655 w 1384877"/>
              <a:gd name="connsiteY0" fmla="*/ 0 h 1383605"/>
              <a:gd name="connsiteX1" fmla="*/ 1384871 w 1384877"/>
              <a:gd name="connsiteY1" fmla="*/ 936559 h 1383605"/>
              <a:gd name="connsiteX2" fmla="*/ 1384877 w 1384877"/>
              <a:gd name="connsiteY2" fmla="*/ 936565 h 1383605"/>
              <a:gd name="connsiteX3" fmla="*/ 937426 w 1384877"/>
              <a:gd name="connsiteY3" fmla="*/ 1383605 h 1383605"/>
              <a:gd name="connsiteX4" fmla="*/ 0 w 1384877"/>
              <a:gd name="connsiteY4" fmla="*/ 842880 h 1383605"/>
              <a:gd name="connsiteX5" fmla="*/ 843655 w 1384877"/>
              <a:gd name="connsiteY5" fmla="*/ 0 h 1383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84877" h="1383605">
                <a:moveTo>
                  <a:pt x="843655" y="0"/>
                </a:moveTo>
                <a:lnTo>
                  <a:pt x="1384871" y="936559"/>
                </a:lnTo>
                <a:lnTo>
                  <a:pt x="1384877" y="936565"/>
                </a:lnTo>
                <a:cubicBezTo>
                  <a:pt x="1199399" y="1043781"/>
                  <a:pt x="1044741" y="1198297"/>
                  <a:pt x="937426" y="1383605"/>
                </a:cubicBezTo>
                <a:lnTo>
                  <a:pt x="0" y="842880"/>
                </a:lnTo>
                <a:cubicBezTo>
                  <a:pt x="211944" y="476108"/>
                  <a:pt x="476545" y="211756"/>
                  <a:pt x="843655" y="0"/>
                </a:cubicBezTo>
                <a:close/>
              </a:path>
            </a:pathLst>
          </a:custGeom>
          <a:solidFill>
            <a:srgbClr val="4A5779"/>
          </a:solidFill>
          <a:ln>
            <a:solidFill>
              <a:schemeClr val="bg1"/>
            </a:solidFill>
          </a:ln>
        </p:spPr>
        <p:txBody>
          <a:bodyPr wrap="square" lIns="36000" tIns="108000" anchor="ctr" anchorCtr="0">
            <a:noAutofit/>
          </a:bodyPr>
          <a:lstStyle>
            <a:lvl1pPr marL="0" indent="0" algn="ctr">
              <a:buNone/>
              <a:defRPr sz="771" b="1">
                <a:solidFill>
                  <a:schemeClr val="bg1"/>
                </a:solidFill>
              </a:defRPr>
            </a:lvl1pPr>
            <a:lvl2pPr marL="352347" indent="0">
              <a:buNone/>
              <a:defRPr sz="1541" b="1"/>
            </a:lvl2pPr>
            <a:lvl3pPr marL="704693" indent="0">
              <a:buNone/>
              <a:defRPr sz="1387" b="1"/>
            </a:lvl3pPr>
            <a:lvl4pPr marL="1057041" indent="0">
              <a:buNone/>
              <a:defRPr sz="1232" b="1"/>
            </a:lvl4pPr>
            <a:lvl5pPr marL="1409387" indent="0">
              <a:buNone/>
              <a:defRPr sz="1232" b="1"/>
            </a:lvl5pPr>
            <a:lvl6pPr marL="1761734" indent="0">
              <a:buNone/>
              <a:defRPr sz="1232" b="1"/>
            </a:lvl6pPr>
            <a:lvl7pPr marL="2114083" indent="0">
              <a:buNone/>
              <a:defRPr sz="1232" b="1"/>
            </a:lvl7pPr>
            <a:lvl8pPr marL="2466429" indent="0">
              <a:buNone/>
              <a:defRPr sz="1232" b="1"/>
            </a:lvl8pPr>
            <a:lvl9pPr marL="2818775" indent="0">
              <a:buNone/>
              <a:defRPr sz="1232" b="1"/>
            </a:lvl9pPr>
          </a:lstStyle>
          <a:p>
            <a:pPr lvl="0"/>
            <a:r>
              <a:rPr lang="fi-FI" noProof="0" dirty="0"/>
              <a:t>Teksti</a:t>
            </a:r>
          </a:p>
        </p:txBody>
      </p:sp>
      <p:sp>
        <p:nvSpPr>
          <p:cNvPr id="101" name="Text Placeholder 31">
            <a:extLst>
              <a:ext uri="{FF2B5EF4-FFF2-40B4-BE49-F238E27FC236}">
                <a16:creationId xmlns:a16="http://schemas.microsoft.com/office/drawing/2014/main" id="{A4E54A1A-BF03-A2E7-66C9-CD6556669CB1}"/>
              </a:ext>
              <a:ext uri="{C183D7F6-B498-43B3-948B-1728B52AA6E4}">
                <adec:decorative xmlns:adec="http://schemas.microsoft.com/office/drawing/2017/decorative" val="1"/>
              </a:ext>
            </a:extLst>
          </p:cNvPr>
          <p:cNvSpPr>
            <a:spLocks noGrp="1"/>
          </p:cNvSpPr>
          <p:nvPr>
            <p:ph type="body" idx="38" hasCustomPrompt="1"/>
          </p:nvPr>
        </p:nvSpPr>
        <p:spPr>
          <a:xfrm>
            <a:off x="1340025" y="1516930"/>
            <a:ext cx="888201" cy="959458"/>
          </a:xfrm>
          <a:custGeom>
            <a:avLst/>
            <a:gdLst>
              <a:gd name="connsiteX0" fmla="*/ 1152456 w 1152456"/>
              <a:gd name="connsiteY0" fmla="*/ 0 h 1245076"/>
              <a:gd name="connsiteX1" fmla="*/ 1152456 w 1152456"/>
              <a:gd name="connsiteY1" fmla="*/ 1081616 h 1245076"/>
              <a:gd name="connsiteX2" fmla="*/ 541222 w 1152456"/>
              <a:gd name="connsiteY2" fmla="*/ 1245076 h 1245076"/>
              <a:gd name="connsiteX3" fmla="*/ 0 w 1152456"/>
              <a:gd name="connsiteY3" fmla="*/ 308517 h 1245076"/>
              <a:gd name="connsiteX4" fmla="*/ 1152456 w 1152456"/>
              <a:gd name="connsiteY4" fmla="*/ 0 h 12450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456" h="1245076">
                <a:moveTo>
                  <a:pt x="1152456" y="0"/>
                </a:moveTo>
                <a:lnTo>
                  <a:pt x="1152456" y="1081616"/>
                </a:lnTo>
                <a:cubicBezTo>
                  <a:pt x="929781" y="1081616"/>
                  <a:pt x="721031" y="1141133"/>
                  <a:pt x="541222" y="1245076"/>
                </a:cubicBezTo>
                <a:lnTo>
                  <a:pt x="0" y="308517"/>
                </a:lnTo>
                <a:cubicBezTo>
                  <a:pt x="367109" y="96762"/>
                  <a:pt x="728555" y="0"/>
                  <a:pt x="1152456" y="0"/>
                </a:cubicBezTo>
                <a:close/>
              </a:path>
            </a:pathLst>
          </a:custGeom>
          <a:solidFill>
            <a:srgbClr val="0F1F4D"/>
          </a:solidFill>
          <a:ln>
            <a:solidFill>
              <a:schemeClr val="bg1"/>
            </a:solidFill>
          </a:ln>
        </p:spPr>
        <p:txBody>
          <a:bodyPr wrap="square" lIns="216000" anchor="ctr" anchorCtr="0">
            <a:noAutofit/>
          </a:bodyPr>
          <a:lstStyle>
            <a:lvl1pPr marL="0" indent="0" algn="ctr">
              <a:buNone/>
              <a:defRPr sz="771" b="1">
                <a:solidFill>
                  <a:schemeClr val="bg1"/>
                </a:solidFill>
              </a:defRPr>
            </a:lvl1pPr>
            <a:lvl2pPr marL="352347" indent="0">
              <a:buNone/>
              <a:defRPr sz="1541" b="1"/>
            </a:lvl2pPr>
            <a:lvl3pPr marL="704693" indent="0">
              <a:buNone/>
              <a:defRPr sz="1387" b="1"/>
            </a:lvl3pPr>
            <a:lvl4pPr marL="1057041" indent="0">
              <a:buNone/>
              <a:defRPr sz="1232" b="1"/>
            </a:lvl4pPr>
            <a:lvl5pPr marL="1409387" indent="0">
              <a:buNone/>
              <a:defRPr sz="1232" b="1"/>
            </a:lvl5pPr>
            <a:lvl6pPr marL="1761734" indent="0">
              <a:buNone/>
              <a:defRPr sz="1232" b="1"/>
            </a:lvl6pPr>
            <a:lvl7pPr marL="2114083" indent="0">
              <a:buNone/>
              <a:defRPr sz="1232" b="1"/>
            </a:lvl7pPr>
            <a:lvl8pPr marL="2466429" indent="0">
              <a:buNone/>
              <a:defRPr sz="1232" b="1"/>
            </a:lvl8pPr>
            <a:lvl9pPr marL="2818775" indent="0">
              <a:buNone/>
              <a:defRPr sz="1232" b="1"/>
            </a:lvl9pPr>
          </a:lstStyle>
          <a:p>
            <a:pPr lvl="0"/>
            <a:r>
              <a:rPr lang="fi-FI" noProof="0" dirty="0"/>
              <a:t>Teksti</a:t>
            </a:r>
          </a:p>
        </p:txBody>
      </p:sp>
      <p:sp>
        <p:nvSpPr>
          <p:cNvPr id="102" name="Text Placeholder 32">
            <a:extLst>
              <a:ext uri="{FF2B5EF4-FFF2-40B4-BE49-F238E27FC236}">
                <a16:creationId xmlns:a16="http://schemas.microsoft.com/office/drawing/2014/main" id="{AF80F314-3540-1F6F-51DA-A8D8F7DD5BF5}"/>
              </a:ext>
              <a:ext uri="{C183D7F6-B498-43B3-948B-1728B52AA6E4}">
                <adec:decorative xmlns:adec="http://schemas.microsoft.com/office/drawing/2017/decorative" val="1"/>
              </a:ext>
            </a:extLst>
          </p:cNvPr>
          <p:cNvSpPr>
            <a:spLocks noGrp="1"/>
          </p:cNvSpPr>
          <p:nvPr>
            <p:ph type="body" idx="39" hasCustomPrompt="1"/>
          </p:nvPr>
        </p:nvSpPr>
        <p:spPr>
          <a:xfrm>
            <a:off x="1286194" y="2350425"/>
            <a:ext cx="1884063" cy="1880885"/>
          </a:xfrm>
          <a:prstGeom prst="ellipse">
            <a:avLst/>
          </a:prstGeom>
          <a:solidFill>
            <a:schemeClr val="bg1"/>
          </a:solidFill>
          <a:ln>
            <a:noFill/>
          </a:ln>
        </p:spPr>
        <p:txBody>
          <a:bodyPr wrap="square" anchor="ctr" anchorCtr="0">
            <a:noAutofit/>
          </a:bodyPr>
          <a:lstStyle>
            <a:lvl1pPr marL="0" indent="0" algn="ctr">
              <a:buNone/>
              <a:defRPr sz="2000" b="1">
                <a:solidFill>
                  <a:schemeClr val="tx2"/>
                </a:solidFill>
              </a:defRPr>
            </a:lvl1pPr>
            <a:lvl2pPr marL="352347" indent="0">
              <a:buNone/>
              <a:defRPr sz="1541" b="1"/>
            </a:lvl2pPr>
            <a:lvl3pPr marL="704693" indent="0">
              <a:buNone/>
              <a:defRPr sz="1387" b="1"/>
            </a:lvl3pPr>
            <a:lvl4pPr marL="1057041" indent="0">
              <a:buNone/>
              <a:defRPr sz="1232" b="1"/>
            </a:lvl4pPr>
            <a:lvl5pPr marL="1409387" indent="0">
              <a:buNone/>
              <a:defRPr sz="1232" b="1"/>
            </a:lvl5pPr>
            <a:lvl6pPr marL="1761734" indent="0">
              <a:buNone/>
              <a:defRPr sz="1232" b="1"/>
            </a:lvl6pPr>
            <a:lvl7pPr marL="2114083" indent="0">
              <a:buNone/>
              <a:defRPr sz="1232" b="1"/>
            </a:lvl7pPr>
            <a:lvl8pPr marL="2466429" indent="0">
              <a:buNone/>
              <a:defRPr sz="1232" b="1"/>
            </a:lvl8pPr>
            <a:lvl9pPr marL="2818775" indent="0">
              <a:buNone/>
              <a:defRPr sz="1232" b="1"/>
            </a:lvl9pPr>
          </a:lstStyle>
          <a:p>
            <a:pPr lvl="0"/>
            <a:r>
              <a:rPr lang="fi-FI" noProof="0" dirty="0"/>
              <a:t>Lisää tekstiä tähän</a:t>
            </a:r>
          </a:p>
        </p:txBody>
      </p:sp>
      <p:sp>
        <p:nvSpPr>
          <p:cNvPr id="137" name="Tekstin paikkamerkki 2">
            <a:extLst>
              <a:ext uri="{FF2B5EF4-FFF2-40B4-BE49-F238E27FC236}">
                <a16:creationId xmlns:a16="http://schemas.microsoft.com/office/drawing/2014/main" id="{3658A177-F4D5-8DC9-A07D-486F0ACC057C}"/>
              </a:ext>
            </a:extLst>
          </p:cNvPr>
          <p:cNvSpPr>
            <a:spLocks noGrp="1"/>
          </p:cNvSpPr>
          <p:nvPr>
            <p:ph type="body" idx="71" hasCustomPrompt="1"/>
          </p:nvPr>
        </p:nvSpPr>
        <p:spPr>
          <a:xfrm>
            <a:off x="4302850" y="4585254"/>
            <a:ext cx="2414144" cy="212430"/>
          </a:xfrm>
        </p:spPr>
        <p:txBody>
          <a:bodyPr anchor="t" anchorCtr="0"/>
          <a:lstStyle>
            <a:lvl1pPr marL="0" indent="0">
              <a:buNone/>
              <a:defRPr sz="12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Lisää tekstiä tähän</a:t>
            </a:r>
          </a:p>
        </p:txBody>
      </p:sp>
    </p:spTree>
    <p:extLst>
      <p:ext uri="{BB962C8B-B14F-4D97-AF65-F5344CB8AC3E}">
        <p14:creationId xmlns:p14="http://schemas.microsoft.com/office/powerpoint/2010/main" val="233544009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Vuosikello 3">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3536269-F77F-6223-B7EF-0B395848CC85}"/>
              </a:ext>
            </a:extLst>
          </p:cNvPr>
          <p:cNvSpPr>
            <a:spLocks noGrp="1"/>
          </p:cNvSpPr>
          <p:nvPr>
            <p:ph type="title" hasCustomPrompt="1"/>
          </p:nvPr>
        </p:nvSpPr>
        <p:spPr/>
        <p:txBody>
          <a:bodyPr/>
          <a:lstStyle/>
          <a:p>
            <a:r>
              <a:rPr lang="fi-FI" noProof="0" dirty="0"/>
              <a:t>Lisää otsikko tähän</a:t>
            </a:r>
            <a:endParaRPr lang="fi-FI" dirty="0"/>
          </a:p>
        </p:txBody>
      </p:sp>
      <p:sp>
        <p:nvSpPr>
          <p:cNvPr id="104" name="Tekstin paikkamerkki 2">
            <a:extLst>
              <a:ext uri="{FF2B5EF4-FFF2-40B4-BE49-F238E27FC236}">
                <a16:creationId xmlns:a16="http://schemas.microsoft.com/office/drawing/2014/main" id="{6569323A-EC1C-F5D7-6439-33E6A7AFE108}"/>
              </a:ext>
            </a:extLst>
          </p:cNvPr>
          <p:cNvSpPr>
            <a:spLocks noGrp="1"/>
          </p:cNvSpPr>
          <p:nvPr>
            <p:ph type="body" idx="14" hasCustomPrompt="1"/>
          </p:nvPr>
        </p:nvSpPr>
        <p:spPr>
          <a:xfrm>
            <a:off x="785498" y="1590845"/>
            <a:ext cx="3150048" cy="333756"/>
          </a:xfrm>
        </p:spPr>
        <p:txBody>
          <a:bodyPr anchor="t" anchorCtr="0"/>
          <a:lstStyle>
            <a:lvl1pPr marL="0" indent="0">
              <a:buNone/>
              <a:defRPr sz="1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Lisää tekstiä tähän</a:t>
            </a:r>
          </a:p>
        </p:txBody>
      </p:sp>
      <p:sp>
        <p:nvSpPr>
          <p:cNvPr id="9" name="Tekstin paikkamerkki 2">
            <a:extLst>
              <a:ext uri="{FF2B5EF4-FFF2-40B4-BE49-F238E27FC236}">
                <a16:creationId xmlns:a16="http://schemas.microsoft.com/office/drawing/2014/main" id="{AE900769-3C06-DACF-C55B-57EA13D06479}"/>
              </a:ext>
            </a:extLst>
          </p:cNvPr>
          <p:cNvSpPr>
            <a:spLocks noGrp="1"/>
          </p:cNvSpPr>
          <p:nvPr>
            <p:ph type="body" idx="46" hasCustomPrompt="1"/>
          </p:nvPr>
        </p:nvSpPr>
        <p:spPr>
          <a:xfrm>
            <a:off x="4323456" y="1590845"/>
            <a:ext cx="3150048" cy="333756"/>
          </a:xfrm>
        </p:spPr>
        <p:txBody>
          <a:bodyPr anchor="t" anchorCtr="0"/>
          <a:lstStyle>
            <a:lvl1pPr marL="0" indent="0">
              <a:buNone/>
              <a:defRPr sz="1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Lisää tekstiä tähän</a:t>
            </a:r>
          </a:p>
        </p:txBody>
      </p:sp>
      <p:sp>
        <p:nvSpPr>
          <p:cNvPr id="16" name="Tekstin paikkamerkki 2">
            <a:extLst>
              <a:ext uri="{FF2B5EF4-FFF2-40B4-BE49-F238E27FC236}">
                <a16:creationId xmlns:a16="http://schemas.microsoft.com/office/drawing/2014/main" id="{6455D830-895E-ABE9-ECD5-D76108975400}"/>
              </a:ext>
            </a:extLst>
          </p:cNvPr>
          <p:cNvSpPr>
            <a:spLocks noGrp="1"/>
          </p:cNvSpPr>
          <p:nvPr>
            <p:ph type="body" idx="53" hasCustomPrompt="1"/>
          </p:nvPr>
        </p:nvSpPr>
        <p:spPr>
          <a:xfrm>
            <a:off x="7852870" y="1590845"/>
            <a:ext cx="3150048" cy="333756"/>
          </a:xfrm>
        </p:spPr>
        <p:txBody>
          <a:bodyPr anchor="t" anchorCtr="0"/>
          <a:lstStyle>
            <a:lvl1pPr marL="0" indent="0">
              <a:buNone/>
              <a:defRPr sz="1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Lisää tekstiä tähän</a:t>
            </a:r>
          </a:p>
        </p:txBody>
      </p:sp>
      <p:sp>
        <p:nvSpPr>
          <p:cNvPr id="105" name="Tekstin paikkamerkki 2">
            <a:extLst>
              <a:ext uri="{FF2B5EF4-FFF2-40B4-BE49-F238E27FC236}">
                <a16:creationId xmlns:a16="http://schemas.microsoft.com/office/drawing/2014/main" id="{192E390A-9F6A-8304-6351-62EDF3E0EC57}"/>
              </a:ext>
            </a:extLst>
          </p:cNvPr>
          <p:cNvSpPr>
            <a:spLocks noGrp="1"/>
          </p:cNvSpPr>
          <p:nvPr>
            <p:ph type="body" idx="40" hasCustomPrompt="1"/>
          </p:nvPr>
        </p:nvSpPr>
        <p:spPr>
          <a:xfrm>
            <a:off x="785498" y="2055185"/>
            <a:ext cx="3150048" cy="212430"/>
          </a:xfrm>
        </p:spPr>
        <p:txBody>
          <a:bodyPr anchor="t" anchorCtr="0"/>
          <a:lstStyle>
            <a:lvl1pPr marL="0" indent="0">
              <a:buNone/>
              <a:defRPr sz="12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Lisää tekstiä tähän</a:t>
            </a:r>
          </a:p>
        </p:txBody>
      </p:sp>
      <p:sp>
        <p:nvSpPr>
          <p:cNvPr id="10" name="Tekstin paikkamerkki 2">
            <a:extLst>
              <a:ext uri="{FF2B5EF4-FFF2-40B4-BE49-F238E27FC236}">
                <a16:creationId xmlns:a16="http://schemas.microsoft.com/office/drawing/2014/main" id="{C1D66FE6-015F-6C4C-C09C-E2FFF7170227}"/>
              </a:ext>
            </a:extLst>
          </p:cNvPr>
          <p:cNvSpPr>
            <a:spLocks noGrp="1"/>
          </p:cNvSpPr>
          <p:nvPr>
            <p:ph type="body" idx="47" hasCustomPrompt="1"/>
          </p:nvPr>
        </p:nvSpPr>
        <p:spPr>
          <a:xfrm>
            <a:off x="4323456" y="2055185"/>
            <a:ext cx="3150048" cy="212430"/>
          </a:xfrm>
        </p:spPr>
        <p:txBody>
          <a:bodyPr anchor="t" anchorCtr="0"/>
          <a:lstStyle>
            <a:lvl1pPr marL="0" indent="0">
              <a:buNone/>
              <a:defRPr sz="12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Lisää tekstiä tähän</a:t>
            </a:r>
          </a:p>
        </p:txBody>
      </p:sp>
      <p:sp>
        <p:nvSpPr>
          <p:cNvPr id="17" name="Tekstin paikkamerkki 2">
            <a:extLst>
              <a:ext uri="{FF2B5EF4-FFF2-40B4-BE49-F238E27FC236}">
                <a16:creationId xmlns:a16="http://schemas.microsoft.com/office/drawing/2014/main" id="{DAD463F1-7322-62E2-76A6-90C2448FD0C4}"/>
              </a:ext>
            </a:extLst>
          </p:cNvPr>
          <p:cNvSpPr>
            <a:spLocks noGrp="1"/>
          </p:cNvSpPr>
          <p:nvPr>
            <p:ph type="body" idx="54" hasCustomPrompt="1"/>
          </p:nvPr>
        </p:nvSpPr>
        <p:spPr>
          <a:xfrm>
            <a:off x="7852870" y="2055185"/>
            <a:ext cx="3150048" cy="212430"/>
          </a:xfrm>
        </p:spPr>
        <p:txBody>
          <a:bodyPr anchor="t" anchorCtr="0"/>
          <a:lstStyle>
            <a:lvl1pPr marL="0" indent="0">
              <a:buNone/>
              <a:defRPr sz="12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Lisää tekstiä tähän</a:t>
            </a:r>
          </a:p>
        </p:txBody>
      </p:sp>
      <p:sp>
        <p:nvSpPr>
          <p:cNvPr id="106" name="Tekstin paikkamerkki 6">
            <a:extLst>
              <a:ext uri="{FF2B5EF4-FFF2-40B4-BE49-F238E27FC236}">
                <a16:creationId xmlns:a16="http://schemas.microsoft.com/office/drawing/2014/main" id="{E2DAD9EE-EFAE-BA4A-AA14-5D7B32D2664D}"/>
              </a:ext>
            </a:extLst>
          </p:cNvPr>
          <p:cNvSpPr>
            <a:spLocks noGrp="1"/>
          </p:cNvSpPr>
          <p:nvPr>
            <p:ph type="body" sz="quarter" idx="41" hasCustomPrompt="1"/>
          </p:nvPr>
        </p:nvSpPr>
        <p:spPr>
          <a:xfrm>
            <a:off x="785499" y="2232678"/>
            <a:ext cx="3150048" cy="959458"/>
          </a:xfrm>
        </p:spPr>
        <p:txBody>
          <a:bodyPr/>
          <a:lstStyle>
            <a:lvl1pPr>
              <a:defRPr sz="1200"/>
            </a:lvl1pPr>
            <a:lvl2pPr>
              <a:defRPr sz="1200"/>
            </a:lvl2pPr>
            <a:lvl3pPr>
              <a:defRPr sz="1200"/>
            </a:lvl3pPr>
            <a:lvl4pPr>
              <a:defRPr sz="1200"/>
            </a:lvl4pPr>
            <a:lvl5pPr>
              <a:defRPr sz="1200"/>
            </a:lvl5pPr>
          </a:lstStyle>
          <a:p>
            <a:pPr lvl="0"/>
            <a:r>
              <a:rPr lang="fi-FI" noProof="0" dirty="0"/>
              <a:t>Lisää ensimmäisen tason tekstiä tähän</a:t>
            </a:r>
          </a:p>
          <a:p>
            <a:pPr lvl="1"/>
            <a:r>
              <a:rPr lang="fi-FI" dirty="0"/>
              <a:t>toinen taso</a:t>
            </a:r>
          </a:p>
          <a:p>
            <a:pPr lvl="2"/>
            <a:r>
              <a:rPr lang="fi-FI" dirty="0"/>
              <a:t>kolmas taso</a:t>
            </a:r>
          </a:p>
          <a:p>
            <a:pPr lvl="3"/>
            <a:r>
              <a:rPr lang="fi-FI" dirty="0"/>
              <a:t>neljäs taso</a:t>
            </a:r>
          </a:p>
          <a:p>
            <a:pPr lvl="4"/>
            <a:r>
              <a:rPr lang="fi-FI" dirty="0"/>
              <a:t>viides taso</a:t>
            </a:r>
          </a:p>
        </p:txBody>
      </p:sp>
      <p:sp>
        <p:nvSpPr>
          <p:cNvPr id="11" name="Tekstin paikkamerkki 6">
            <a:extLst>
              <a:ext uri="{FF2B5EF4-FFF2-40B4-BE49-F238E27FC236}">
                <a16:creationId xmlns:a16="http://schemas.microsoft.com/office/drawing/2014/main" id="{C5FF6E83-9D90-DDD9-8755-24C01A02ADFB}"/>
              </a:ext>
            </a:extLst>
          </p:cNvPr>
          <p:cNvSpPr>
            <a:spLocks noGrp="1"/>
          </p:cNvSpPr>
          <p:nvPr>
            <p:ph type="body" sz="quarter" idx="48" hasCustomPrompt="1"/>
          </p:nvPr>
        </p:nvSpPr>
        <p:spPr>
          <a:xfrm>
            <a:off x="4323457" y="2232678"/>
            <a:ext cx="3150048" cy="959458"/>
          </a:xfrm>
        </p:spPr>
        <p:txBody>
          <a:bodyPr/>
          <a:lstStyle>
            <a:lvl1pPr>
              <a:defRPr sz="1200"/>
            </a:lvl1pPr>
            <a:lvl2pPr>
              <a:defRPr sz="1200"/>
            </a:lvl2pPr>
            <a:lvl3pPr>
              <a:defRPr sz="1200"/>
            </a:lvl3pPr>
            <a:lvl4pPr>
              <a:defRPr sz="1200"/>
            </a:lvl4pPr>
            <a:lvl5pPr>
              <a:defRPr sz="1200"/>
            </a:lvl5pPr>
          </a:lstStyle>
          <a:p>
            <a:pPr lvl="0"/>
            <a:r>
              <a:rPr lang="fi-FI" noProof="0" dirty="0"/>
              <a:t>Lisää ensimmäisen tason tekstiä tähän</a:t>
            </a:r>
          </a:p>
          <a:p>
            <a:pPr lvl="1"/>
            <a:r>
              <a:rPr lang="fi-FI" dirty="0"/>
              <a:t>toinen taso</a:t>
            </a:r>
          </a:p>
          <a:p>
            <a:pPr lvl="2"/>
            <a:r>
              <a:rPr lang="fi-FI" dirty="0"/>
              <a:t>kolmas taso</a:t>
            </a:r>
          </a:p>
          <a:p>
            <a:pPr lvl="3"/>
            <a:r>
              <a:rPr lang="fi-FI" dirty="0"/>
              <a:t>neljäs taso</a:t>
            </a:r>
          </a:p>
          <a:p>
            <a:pPr lvl="4"/>
            <a:r>
              <a:rPr lang="fi-FI" dirty="0"/>
              <a:t>viides taso</a:t>
            </a:r>
          </a:p>
        </p:txBody>
      </p:sp>
      <p:sp>
        <p:nvSpPr>
          <p:cNvPr id="18" name="Tekstin paikkamerkki 6">
            <a:extLst>
              <a:ext uri="{FF2B5EF4-FFF2-40B4-BE49-F238E27FC236}">
                <a16:creationId xmlns:a16="http://schemas.microsoft.com/office/drawing/2014/main" id="{57C0A702-DDB6-3E2C-2269-91A04ECB2097}"/>
              </a:ext>
            </a:extLst>
          </p:cNvPr>
          <p:cNvSpPr>
            <a:spLocks noGrp="1"/>
          </p:cNvSpPr>
          <p:nvPr>
            <p:ph type="body" sz="quarter" idx="55" hasCustomPrompt="1"/>
          </p:nvPr>
        </p:nvSpPr>
        <p:spPr>
          <a:xfrm>
            <a:off x="7852871" y="2232678"/>
            <a:ext cx="3150048" cy="959458"/>
          </a:xfrm>
        </p:spPr>
        <p:txBody>
          <a:bodyPr/>
          <a:lstStyle>
            <a:lvl1pPr>
              <a:defRPr sz="1200"/>
            </a:lvl1pPr>
            <a:lvl2pPr>
              <a:defRPr sz="1200"/>
            </a:lvl2pPr>
            <a:lvl3pPr>
              <a:defRPr sz="1200"/>
            </a:lvl3pPr>
            <a:lvl4pPr>
              <a:defRPr sz="1200"/>
            </a:lvl4pPr>
            <a:lvl5pPr>
              <a:defRPr sz="1200"/>
            </a:lvl5pPr>
          </a:lstStyle>
          <a:p>
            <a:pPr lvl="0"/>
            <a:r>
              <a:rPr lang="fi-FI" noProof="0" dirty="0"/>
              <a:t>Lisää ensimmäisen tason tekstiä tähän</a:t>
            </a:r>
          </a:p>
          <a:p>
            <a:pPr lvl="1"/>
            <a:r>
              <a:rPr lang="fi-FI" dirty="0"/>
              <a:t>toinen taso</a:t>
            </a:r>
          </a:p>
          <a:p>
            <a:pPr lvl="2"/>
            <a:r>
              <a:rPr lang="fi-FI" dirty="0"/>
              <a:t>kolmas taso</a:t>
            </a:r>
          </a:p>
          <a:p>
            <a:pPr lvl="3"/>
            <a:r>
              <a:rPr lang="fi-FI" dirty="0"/>
              <a:t>neljäs taso</a:t>
            </a:r>
          </a:p>
          <a:p>
            <a:pPr lvl="4"/>
            <a:r>
              <a:rPr lang="fi-FI" dirty="0"/>
              <a:t>viides taso</a:t>
            </a:r>
          </a:p>
        </p:txBody>
      </p:sp>
      <p:sp>
        <p:nvSpPr>
          <p:cNvPr id="23" name="Tekstin paikkamerkki 2">
            <a:extLst>
              <a:ext uri="{FF2B5EF4-FFF2-40B4-BE49-F238E27FC236}">
                <a16:creationId xmlns:a16="http://schemas.microsoft.com/office/drawing/2014/main" id="{B87769FE-D528-AC8F-2B3D-BED4B18DE52D}"/>
              </a:ext>
            </a:extLst>
          </p:cNvPr>
          <p:cNvSpPr>
            <a:spLocks noGrp="1"/>
          </p:cNvSpPr>
          <p:nvPr>
            <p:ph type="body" idx="56" hasCustomPrompt="1"/>
          </p:nvPr>
        </p:nvSpPr>
        <p:spPr>
          <a:xfrm>
            <a:off x="785498" y="3306469"/>
            <a:ext cx="3150048" cy="212430"/>
          </a:xfrm>
        </p:spPr>
        <p:txBody>
          <a:bodyPr anchor="t" anchorCtr="0"/>
          <a:lstStyle>
            <a:lvl1pPr marL="0" indent="0">
              <a:buNone/>
              <a:defRPr sz="12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Lisää tekstiä tähän</a:t>
            </a:r>
          </a:p>
        </p:txBody>
      </p:sp>
      <p:sp>
        <p:nvSpPr>
          <p:cNvPr id="25" name="Tekstin paikkamerkki 2">
            <a:extLst>
              <a:ext uri="{FF2B5EF4-FFF2-40B4-BE49-F238E27FC236}">
                <a16:creationId xmlns:a16="http://schemas.microsoft.com/office/drawing/2014/main" id="{F43056CD-CF07-3908-3A24-577BEE046912}"/>
              </a:ext>
            </a:extLst>
          </p:cNvPr>
          <p:cNvSpPr>
            <a:spLocks noGrp="1"/>
          </p:cNvSpPr>
          <p:nvPr>
            <p:ph type="body" idx="58" hasCustomPrompt="1"/>
          </p:nvPr>
        </p:nvSpPr>
        <p:spPr>
          <a:xfrm>
            <a:off x="4323456" y="3306469"/>
            <a:ext cx="3150048" cy="212430"/>
          </a:xfrm>
        </p:spPr>
        <p:txBody>
          <a:bodyPr anchor="t" anchorCtr="0"/>
          <a:lstStyle>
            <a:lvl1pPr marL="0" indent="0">
              <a:buNone/>
              <a:defRPr sz="12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Lisää tekstiä tähän</a:t>
            </a:r>
          </a:p>
        </p:txBody>
      </p:sp>
      <p:sp>
        <p:nvSpPr>
          <p:cNvPr id="27" name="Tekstin paikkamerkki 2">
            <a:extLst>
              <a:ext uri="{FF2B5EF4-FFF2-40B4-BE49-F238E27FC236}">
                <a16:creationId xmlns:a16="http://schemas.microsoft.com/office/drawing/2014/main" id="{BE0F7844-6089-F55C-AAC2-5E5896C217C1}"/>
              </a:ext>
            </a:extLst>
          </p:cNvPr>
          <p:cNvSpPr>
            <a:spLocks noGrp="1"/>
          </p:cNvSpPr>
          <p:nvPr>
            <p:ph type="body" idx="60" hasCustomPrompt="1"/>
          </p:nvPr>
        </p:nvSpPr>
        <p:spPr>
          <a:xfrm>
            <a:off x="7852870" y="3306469"/>
            <a:ext cx="3150048" cy="212430"/>
          </a:xfrm>
        </p:spPr>
        <p:txBody>
          <a:bodyPr anchor="t" anchorCtr="0"/>
          <a:lstStyle>
            <a:lvl1pPr marL="0" indent="0">
              <a:buNone/>
              <a:defRPr sz="12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Lisää tekstiä tähän</a:t>
            </a:r>
          </a:p>
        </p:txBody>
      </p:sp>
      <p:sp>
        <p:nvSpPr>
          <p:cNvPr id="24" name="Tekstin paikkamerkki 6">
            <a:extLst>
              <a:ext uri="{FF2B5EF4-FFF2-40B4-BE49-F238E27FC236}">
                <a16:creationId xmlns:a16="http://schemas.microsoft.com/office/drawing/2014/main" id="{EFDC1C87-C24F-CBE0-E5B5-01BBCF00C967}"/>
              </a:ext>
            </a:extLst>
          </p:cNvPr>
          <p:cNvSpPr>
            <a:spLocks noGrp="1"/>
          </p:cNvSpPr>
          <p:nvPr>
            <p:ph type="body" sz="quarter" idx="57" hasCustomPrompt="1"/>
          </p:nvPr>
        </p:nvSpPr>
        <p:spPr>
          <a:xfrm>
            <a:off x="785499" y="3483962"/>
            <a:ext cx="3150048" cy="959458"/>
          </a:xfrm>
        </p:spPr>
        <p:txBody>
          <a:bodyPr/>
          <a:lstStyle>
            <a:lvl1pPr>
              <a:defRPr sz="1200"/>
            </a:lvl1pPr>
            <a:lvl2pPr>
              <a:defRPr sz="1200"/>
            </a:lvl2pPr>
            <a:lvl3pPr>
              <a:defRPr sz="1200"/>
            </a:lvl3pPr>
            <a:lvl4pPr>
              <a:defRPr sz="1200"/>
            </a:lvl4pPr>
            <a:lvl5pPr>
              <a:defRPr sz="1200"/>
            </a:lvl5pPr>
          </a:lstStyle>
          <a:p>
            <a:pPr lvl="0"/>
            <a:r>
              <a:rPr lang="fi-FI" noProof="0" dirty="0"/>
              <a:t>Lisää ensimmäisen tason tekstiä tähän</a:t>
            </a:r>
          </a:p>
          <a:p>
            <a:pPr lvl="1"/>
            <a:r>
              <a:rPr lang="fi-FI" dirty="0"/>
              <a:t>toinen taso</a:t>
            </a:r>
          </a:p>
          <a:p>
            <a:pPr lvl="2"/>
            <a:r>
              <a:rPr lang="fi-FI" dirty="0"/>
              <a:t>kolmas taso</a:t>
            </a:r>
          </a:p>
          <a:p>
            <a:pPr lvl="3"/>
            <a:r>
              <a:rPr lang="fi-FI" dirty="0"/>
              <a:t>neljäs taso</a:t>
            </a:r>
          </a:p>
          <a:p>
            <a:pPr lvl="4"/>
            <a:r>
              <a:rPr lang="fi-FI" dirty="0"/>
              <a:t>viides taso</a:t>
            </a:r>
          </a:p>
        </p:txBody>
      </p:sp>
      <p:sp>
        <p:nvSpPr>
          <p:cNvPr id="26" name="Tekstin paikkamerkki 6">
            <a:extLst>
              <a:ext uri="{FF2B5EF4-FFF2-40B4-BE49-F238E27FC236}">
                <a16:creationId xmlns:a16="http://schemas.microsoft.com/office/drawing/2014/main" id="{5DDB7D3B-9F7D-2602-15B8-A88116BDDA0F}"/>
              </a:ext>
            </a:extLst>
          </p:cNvPr>
          <p:cNvSpPr>
            <a:spLocks noGrp="1"/>
          </p:cNvSpPr>
          <p:nvPr>
            <p:ph type="body" sz="quarter" idx="59" hasCustomPrompt="1"/>
          </p:nvPr>
        </p:nvSpPr>
        <p:spPr>
          <a:xfrm>
            <a:off x="4323457" y="3483962"/>
            <a:ext cx="3150048" cy="959458"/>
          </a:xfrm>
        </p:spPr>
        <p:txBody>
          <a:bodyPr/>
          <a:lstStyle>
            <a:lvl1pPr>
              <a:defRPr sz="1200"/>
            </a:lvl1pPr>
            <a:lvl2pPr>
              <a:defRPr sz="1200"/>
            </a:lvl2pPr>
            <a:lvl3pPr>
              <a:defRPr sz="1200"/>
            </a:lvl3pPr>
            <a:lvl4pPr>
              <a:defRPr sz="1200"/>
            </a:lvl4pPr>
            <a:lvl5pPr>
              <a:defRPr sz="1200"/>
            </a:lvl5pPr>
          </a:lstStyle>
          <a:p>
            <a:pPr lvl="0"/>
            <a:r>
              <a:rPr lang="fi-FI" noProof="0" dirty="0"/>
              <a:t>Lisää ensimmäisen tason tekstiä tähän</a:t>
            </a:r>
          </a:p>
          <a:p>
            <a:pPr lvl="1"/>
            <a:r>
              <a:rPr lang="fi-FI" dirty="0"/>
              <a:t>toinen taso</a:t>
            </a:r>
          </a:p>
          <a:p>
            <a:pPr lvl="2"/>
            <a:r>
              <a:rPr lang="fi-FI" dirty="0"/>
              <a:t>kolmas taso</a:t>
            </a:r>
          </a:p>
          <a:p>
            <a:pPr lvl="3"/>
            <a:r>
              <a:rPr lang="fi-FI" dirty="0"/>
              <a:t>neljäs taso</a:t>
            </a:r>
          </a:p>
          <a:p>
            <a:pPr lvl="4"/>
            <a:r>
              <a:rPr lang="fi-FI" dirty="0"/>
              <a:t>viides taso</a:t>
            </a:r>
          </a:p>
        </p:txBody>
      </p:sp>
      <p:sp>
        <p:nvSpPr>
          <p:cNvPr id="28" name="Tekstin paikkamerkki 6">
            <a:extLst>
              <a:ext uri="{FF2B5EF4-FFF2-40B4-BE49-F238E27FC236}">
                <a16:creationId xmlns:a16="http://schemas.microsoft.com/office/drawing/2014/main" id="{E877DFF4-A61C-07DF-5830-A479ED6D6F8A}"/>
              </a:ext>
            </a:extLst>
          </p:cNvPr>
          <p:cNvSpPr>
            <a:spLocks noGrp="1"/>
          </p:cNvSpPr>
          <p:nvPr>
            <p:ph type="body" sz="quarter" idx="61" hasCustomPrompt="1"/>
          </p:nvPr>
        </p:nvSpPr>
        <p:spPr>
          <a:xfrm>
            <a:off x="7852871" y="3483962"/>
            <a:ext cx="3150048" cy="959458"/>
          </a:xfrm>
        </p:spPr>
        <p:txBody>
          <a:bodyPr/>
          <a:lstStyle>
            <a:lvl1pPr>
              <a:defRPr sz="1200"/>
            </a:lvl1pPr>
            <a:lvl2pPr>
              <a:defRPr sz="1200"/>
            </a:lvl2pPr>
            <a:lvl3pPr>
              <a:defRPr sz="1200"/>
            </a:lvl3pPr>
            <a:lvl4pPr>
              <a:defRPr sz="1200"/>
            </a:lvl4pPr>
            <a:lvl5pPr>
              <a:defRPr sz="1200"/>
            </a:lvl5pPr>
          </a:lstStyle>
          <a:p>
            <a:pPr lvl="0"/>
            <a:r>
              <a:rPr lang="fi-FI" noProof="0" dirty="0"/>
              <a:t>Lisää ensimmäisen tason tekstiä tähän</a:t>
            </a:r>
          </a:p>
          <a:p>
            <a:pPr lvl="1"/>
            <a:r>
              <a:rPr lang="fi-FI" dirty="0"/>
              <a:t>toinen taso</a:t>
            </a:r>
          </a:p>
          <a:p>
            <a:pPr lvl="2"/>
            <a:r>
              <a:rPr lang="fi-FI" dirty="0"/>
              <a:t>kolmas taso</a:t>
            </a:r>
          </a:p>
          <a:p>
            <a:pPr lvl="3"/>
            <a:r>
              <a:rPr lang="fi-FI" dirty="0"/>
              <a:t>neljäs taso</a:t>
            </a:r>
          </a:p>
          <a:p>
            <a:pPr lvl="4"/>
            <a:r>
              <a:rPr lang="fi-FI" dirty="0"/>
              <a:t>viides taso</a:t>
            </a:r>
          </a:p>
        </p:txBody>
      </p:sp>
      <p:sp>
        <p:nvSpPr>
          <p:cNvPr id="29" name="Tekstin paikkamerkki 2">
            <a:extLst>
              <a:ext uri="{FF2B5EF4-FFF2-40B4-BE49-F238E27FC236}">
                <a16:creationId xmlns:a16="http://schemas.microsoft.com/office/drawing/2014/main" id="{AA6D92A9-54E8-37CD-7F7E-35AB9905D367}"/>
              </a:ext>
            </a:extLst>
          </p:cNvPr>
          <p:cNvSpPr>
            <a:spLocks noGrp="1"/>
          </p:cNvSpPr>
          <p:nvPr>
            <p:ph type="body" idx="62" hasCustomPrompt="1"/>
          </p:nvPr>
        </p:nvSpPr>
        <p:spPr>
          <a:xfrm>
            <a:off x="785498" y="4585254"/>
            <a:ext cx="3150048" cy="212430"/>
          </a:xfrm>
        </p:spPr>
        <p:txBody>
          <a:bodyPr anchor="t" anchorCtr="0"/>
          <a:lstStyle>
            <a:lvl1pPr marL="0" indent="0">
              <a:buNone/>
              <a:defRPr sz="12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Lisää tekstiä tähän</a:t>
            </a:r>
          </a:p>
        </p:txBody>
      </p:sp>
      <p:sp>
        <p:nvSpPr>
          <p:cNvPr id="31" name="Tekstin paikkamerkki 2">
            <a:extLst>
              <a:ext uri="{FF2B5EF4-FFF2-40B4-BE49-F238E27FC236}">
                <a16:creationId xmlns:a16="http://schemas.microsoft.com/office/drawing/2014/main" id="{2C07D490-84A3-7B05-4F32-85B70DE2C780}"/>
              </a:ext>
            </a:extLst>
          </p:cNvPr>
          <p:cNvSpPr>
            <a:spLocks noGrp="1"/>
          </p:cNvSpPr>
          <p:nvPr>
            <p:ph type="body" idx="64" hasCustomPrompt="1"/>
          </p:nvPr>
        </p:nvSpPr>
        <p:spPr>
          <a:xfrm>
            <a:off x="4323456" y="4585254"/>
            <a:ext cx="3150048" cy="212430"/>
          </a:xfrm>
        </p:spPr>
        <p:txBody>
          <a:bodyPr anchor="t" anchorCtr="0"/>
          <a:lstStyle>
            <a:lvl1pPr marL="0" indent="0">
              <a:buNone/>
              <a:defRPr sz="12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Lisää tekstiä tähän</a:t>
            </a:r>
          </a:p>
        </p:txBody>
      </p:sp>
      <p:sp>
        <p:nvSpPr>
          <p:cNvPr id="33" name="Tekstin paikkamerkki 2">
            <a:extLst>
              <a:ext uri="{FF2B5EF4-FFF2-40B4-BE49-F238E27FC236}">
                <a16:creationId xmlns:a16="http://schemas.microsoft.com/office/drawing/2014/main" id="{86BC61CA-AD26-37E1-4241-322DDB3EB670}"/>
              </a:ext>
            </a:extLst>
          </p:cNvPr>
          <p:cNvSpPr>
            <a:spLocks noGrp="1"/>
          </p:cNvSpPr>
          <p:nvPr>
            <p:ph type="body" idx="66" hasCustomPrompt="1"/>
          </p:nvPr>
        </p:nvSpPr>
        <p:spPr>
          <a:xfrm>
            <a:off x="7852870" y="4585254"/>
            <a:ext cx="3150048" cy="212430"/>
          </a:xfrm>
        </p:spPr>
        <p:txBody>
          <a:bodyPr anchor="t" anchorCtr="0"/>
          <a:lstStyle>
            <a:lvl1pPr marL="0" indent="0">
              <a:buNone/>
              <a:defRPr sz="12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Lisää tekstiä tähän</a:t>
            </a:r>
          </a:p>
        </p:txBody>
      </p:sp>
      <p:sp>
        <p:nvSpPr>
          <p:cNvPr id="30" name="Tekstin paikkamerkki 6">
            <a:extLst>
              <a:ext uri="{FF2B5EF4-FFF2-40B4-BE49-F238E27FC236}">
                <a16:creationId xmlns:a16="http://schemas.microsoft.com/office/drawing/2014/main" id="{47BDABDB-FA11-32A6-C5F8-607F2C93105A}"/>
              </a:ext>
            </a:extLst>
          </p:cNvPr>
          <p:cNvSpPr>
            <a:spLocks noGrp="1"/>
          </p:cNvSpPr>
          <p:nvPr>
            <p:ph type="body" sz="quarter" idx="63" hasCustomPrompt="1"/>
          </p:nvPr>
        </p:nvSpPr>
        <p:spPr>
          <a:xfrm>
            <a:off x="785499" y="4762747"/>
            <a:ext cx="3150048" cy="959458"/>
          </a:xfrm>
        </p:spPr>
        <p:txBody>
          <a:bodyPr/>
          <a:lstStyle>
            <a:lvl1pPr>
              <a:defRPr sz="1200"/>
            </a:lvl1pPr>
            <a:lvl2pPr>
              <a:defRPr sz="1200"/>
            </a:lvl2pPr>
            <a:lvl3pPr>
              <a:defRPr sz="1200"/>
            </a:lvl3pPr>
            <a:lvl4pPr>
              <a:defRPr sz="1200"/>
            </a:lvl4pPr>
            <a:lvl5pPr>
              <a:defRPr sz="1200"/>
            </a:lvl5pPr>
          </a:lstStyle>
          <a:p>
            <a:pPr lvl="0"/>
            <a:r>
              <a:rPr lang="fi-FI" noProof="0" dirty="0"/>
              <a:t>Lisää ensimmäisen tason tekstiä tähän</a:t>
            </a:r>
          </a:p>
          <a:p>
            <a:pPr lvl="1"/>
            <a:r>
              <a:rPr lang="fi-FI" dirty="0"/>
              <a:t>toinen taso</a:t>
            </a:r>
          </a:p>
          <a:p>
            <a:pPr lvl="2"/>
            <a:r>
              <a:rPr lang="fi-FI" dirty="0"/>
              <a:t>kolmas taso</a:t>
            </a:r>
          </a:p>
          <a:p>
            <a:pPr lvl="3"/>
            <a:r>
              <a:rPr lang="fi-FI" dirty="0"/>
              <a:t>neljäs taso</a:t>
            </a:r>
          </a:p>
          <a:p>
            <a:pPr lvl="4"/>
            <a:r>
              <a:rPr lang="fi-FI" dirty="0"/>
              <a:t>viides taso</a:t>
            </a:r>
          </a:p>
        </p:txBody>
      </p:sp>
      <p:sp>
        <p:nvSpPr>
          <p:cNvPr id="32" name="Tekstin paikkamerkki 6">
            <a:extLst>
              <a:ext uri="{FF2B5EF4-FFF2-40B4-BE49-F238E27FC236}">
                <a16:creationId xmlns:a16="http://schemas.microsoft.com/office/drawing/2014/main" id="{A686BB8A-D3B9-754F-16DB-51A0B711228D}"/>
              </a:ext>
            </a:extLst>
          </p:cNvPr>
          <p:cNvSpPr>
            <a:spLocks noGrp="1"/>
          </p:cNvSpPr>
          <p:nvPr>
            <p:ph type="body" sz="quarter" idx="65" hasCustomPrompt="1"/>
          </p:nvPr>
        </p:nvSpPr>
        <p:spPr>
          <a:xfrm>
            <a:off x="4323457" y="4762747"/>
            <a:ext cx="3150048" cy="959458"/>
          </a:xfrm>
        </p:spPr>
        <p:txBody>
          <a:bodyPr/>
          <a:lstStyle>
            <a:lvl1pPr>
              <a:defRPr sz="1200"/>
            </a:lvl1pPr>
            <a:lvl2pPr>
              <a:defRPr sz="1200"/>
            </a:lvl2pPr>
            <a:lvl3pPr>
              <a:defRPr sz="1200"/>
            </a:lvl3pPr>
            <a:lvl4pPr>
              <a:defRPr sz="1200"/>
            </a:lvl4pPr>
            <a:lvl5pPr>
              <a:defRPr sz="1200"/>
            </a:lvl5pPr>
          </a:lstStyle>
          <a:p>
            <a:pPr lvl="0"/>
            <a:r>
              <a:rPr lang="fi-FI" noProof="0" dirty="0"/>
              <a:t>Lisää ensimmäisen tason tekstiä tähän</a:t>
            </a:r>
          </a:p>
          <a:p>
            <a:pPr lvl="1"/>
            <a:r>
              <a:rPr lang="fi-FI" dirty="0"/>
              <a:t>toinen taso</a:t>
            </a:r>
          </a:p>
          <a:p>
            <a:pPr lvl="2"/>
            <a:r>
              <a:rPr lang="fi-FI" dirty="0"/>
              <a:t>kolmas taso</a:t>
            </a:r>
          </a:p>
          <a:p>
            <a:pPr lvl="3"/>
            <a:r>
              <a:rPr lang="fi-FI" dirty="0"/>
              <a:t>neljäs taso</a:t>
            </a:r>
          </a:p>
          <a:p>
            <a:pPr lvl="4"/>
            <a:r>
              <a:rPr lang="fi-FI" dirty="0"/>
              <a:t>viides taso</a:t>
            </a:r>
          </a:p>
        </p:txBody>
      </p:sp>
      <p:sp>
        <p:nvSpPr>
          <p:cNvPr id="34" name="Tekstin paikkamerkki 6">
            <a:extLst>
              <a:ext uri="{FF2B5EF4-FFF2-40B4-BE49-F238E27FC236}">
                <a16:creationId xmlns:a16="http://schemas.microsoft.com/office/drawing/2014/main" id="{5C7F94CC-7FA3-C01A-1BA1-096E87169ED4}"/>
              </a:ext>
            </a:extLst>
          </p:cNvPr>
          <p:cNvSpPr>
            <a:spLocks noGrp="1"/>
          </p:cNvSpPr>
          <p:nvPr>
            <p:ph type="body" sz="quarter" idx="67" hasCustomPrompt="1"/>
          </p:nvPr>
        </p:nvSpPr>
        <p:spPr>
          <a:xfrm>
            <a:off x="7852871" y="4762747"/>
            <a:ext cx="3150048" cy="959458"/>
          </a:xfrm>
        </p:spPr>
        <p:txBody>
          <a:bodyPr/>
          <a:lstStyle>
            <a:lvl1pPr>
              <a:defRPr sz="1200"/>
            </a:lvl1pPr>
            <a:lvl2pPr>
              <a:defRPr sz="1200"/>
            </a:lvl2pPr>
            <a:lvl3pPr>
              <a:defRPr sz="1200"/>
            </a:lvl3pPr>
            <a:lvl4pPr>
              <a:defRPr sz="1200"/>
            </a:lvl4pPr>
            <a:lvl5pPr>
              <a:defRPr sz="1200"/>
            </a:lvl5pPr>
          </a:lstStyle>
          <a:p>
            <a:pPr lvl="0"/>
            <a:r>
              <a:rPr lang="fi-FI" noProof="0" dirty="0"/>
              <a:t>Lisää ensimmäisen tason tekstiä tähän</a:t>
            </a:r>
          </a:p>
          <a:p>
            <a:pPr lvl="1"/>
            <a:r>
              <a:rPr lang="fi-FI" dirty="0"/>
              <a:t>toinen taso</a:t>
            </a:r>
          </a:p>
          <a:p>
            <a:pPr lvl="2"/>
            <a:r>
              <a:rPr lang="fi-FI" dirty="0"/>
              <a:t>kolmas taso</a:t>
            </a:r>
          </a:p>
          <a:p>
            <a:pPr lvl="3"/>
            <a:r>
              <a:rPr lang="fi-FI" dirty="0"/>
              <a:t>neljäs taso</a:t>
            </a:r>
          </a:p>
          <a:p>
            <a:pPr lvl="4"/>
            <a:r>
              <a:rPr lang="fi-FI" dirty="0"/>
              <a:t>viides taso</a:t>
            </a:r>
          </a:p>
        </p:txBody>
      </p:sp>
      <p:sp>
        <p:nvSpPr>
          <p:cNvPr id="8" name="Dian numeron paikkamerkki 7">
            <a:extLst>
              <a:ext uri="{FF2B5EF4-FFF2-40B4-BE49-F238E27FC236}">
                <a16:creationId xmlns:a16="http://schemas.microsoft.com/office/drawing/2014/main" id="{21B23E7A-C199-03C6-686B-0515E0E94CC9}"/>
              </a:ext>
            </a:extLst>
          </p:cNvPr>
          <p:cNvSpPr>
            <a:spLocks noGrp="1"/>
          </p:cNvSpPr>
          <p:nvPr>
            <p:ph type="sldNum" sz="quarter" idx="12"/>
          </p:nvPr>
        </p:nvSpPr>
        <p:spPr/>
        <p:txBody>
          <a:bodyPr/>
          <a:lstStyle/>
          <a:p>
            <a:fld id="{9F89CF4B-6BB2-4C8F-83F6-6A8F61ACBFF0}" type="slidenum">
              <a:rPr lang="fi-FI" smtClean="0"/>
              <a:pPr/>
              <a:t>‹#›</a:t>
            </a:fld>
            <a:endParaRPr lang="fi-FI" dirty="0"/>
          </a:p>
        </p:txBody>
      </p:sp>
    </p:spTree>
    <p:extLst>
      <p:ext uri="{BB962C8B-B14F-4D97-AF65-F5344CB8AC3E}">
        <p14:creationId xmlns:p14="http://schemas.microsoft.com/office/powerpoint/2010/main" val="196767550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3536269-F77F-6223-B7EF-0B395848CC85}"/>
              </a:ext>
            </a:extLst>
          </p:cNvPr>
          <p:cNvSpPr>
            <a:spLocks noGrp="1"/>
          </p:cNvSpPr>
          <p:nvPr>
            <p:ph type="title" hasCustomPrompt="1"/>
          </p:nvPr>
        </p:nvSpPr>
        <p:spPr/>
        <p:txBody>
          <a:bodyPr/>
          <a:lstStyle/>
          <a:p>
            <a:r>
              <a:rPr lang="fi-FI" noProof="0" dirty="0"/>
              <a:t>Lisää otsikko tähän</a:t>
            </a:r>
            <a:endParaRPr lang="fi-FI" dirty="0"/>
          </a:p>
        </p:txBody>
      </p:sp>
      <p:sp>
        <p:nvSpPr>
          <p:cNvPr id="8" name="Dian numeron paikkamerkki 7">
            <a:extLst>
              <a:ext uri="{FF2B5EF4-FFF2-40B4-BE49-F238E27FC236}">
                <a16:creationId xmlns:a16="http://schemas.microsoft.com/office/drawing/2014/main" id="{21B23E7A-C199-03C6-686B-0515E0E94CC9}"/>
              </a:ext>
            </a:extLst>
          </p:cNvPr>
          <p:cNvSpPr>
            <a:spLocks noGrp="1"/>
          </p:cNvSpPr>
          <p:nvPr>
            <p:ph type="sldNum" sz="quarter" idx="12"/>
          </p:nvPr>
        </p:nvSpPr>
        <p:spPr/>
        <p:txBody>
          <a:bodyPr/>
          <a:lstStyle/>
          <a:p>
            <a:fld id="{9F89CF4B-6BB2-4C8F-83F6-6A8F61ACBFF0}" type="slidenum">
              <a:rPr lang="fi-FI" smtClean="0"/>
              <a:pPr/>
              <a:t>‹#›</a:t>
            </a:fld>
            <a:endParaRPr lang="fi-FI" dirty="0"/>
          </a:p>
        </p:txBody>
      </p:sp>
    </p:spTree>
    <p:extLst>
      <p:ext uri="{BB962C8B-B14F-4D97-AF65-F5344CB8AC3E}">
        <p14:creationId xmlns:p14="http://schemas.microsoft.com/office/powerpoint/2010/main" val="215578918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Vain otsikko valkoinen">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3536269-F77F-6223-B7EF-0B395848CC85}"/>
              </a:ext>
            </a:extLst>
          </p:cNvPr>
          <p:cNvSpPr>
            <a:spLocks noGrp="1"/>
          </p:cNvSpPr>
          <p:nvPr>
            <p:ph type="title" hasCustomPrompt="1"/>
          </p:nvPr>
        </p:nvSpPr>
        <p:spPr/>
        <p:txBody>
          <a:bodyPr/>
          <a:lstStyle/>
          <a:p>
            <a:r>
              <a:rPr lang="fi-FI" noProof="0" dirty="0"/>
              <a:t>Lisää otsikko tähän</a:t>
            </a:r>
            <a:endParaRPr lang="fi-FI" dirty="0"/>
          </a:p>
        </p:txBody>
      </p:sp>
      <p:sp>
        <p:nvSpPr>
          <p:cNvPr id="8" name="Dian numeron paikkamerkki 7">
            <a:extLst>
              <a:ext uri="{FF2B5EF4-FFF2-40B4-BE49-F238E27FC236}">
                <a16:creationId xmlns:a16="http://schemas.microsoft.com/office/drawing/2014/main" id="{21B23E7A-C199-03C6-686B-0515E0E94CC9}"/>
              </a:ext>
            </a:extLst>
          </p:cNvPr>
          <p:cNvSpPr>
            <a:spLocks noGrp="1"/>
          </p:cNvSpPr>
          <p:nvPr>
            <p:ph type="sldNum" sz="quarter" idx="12"/>
          </p:nvPr>
        </p:nvSpPr>
        <p:spPr/>
        <p:txBody>
          <a:bodyPr/>
          <a:lstStyle/>
          <a:p>
            <a:fld id="{9F89CF4B-6BB2-4C8F-83F6-6A8F61ACBFF0}" type="slidenum">
              <a:rPr lang="fi-FI" smtClean="0"/>
              <a:pPr/>
              <a:t>‹#›</a:t>
            </a:fld>
            <a:endParaRPr lang="fi-FI" dirty="0"/>
          </a:p>
        </p:txBody>
      </p:sp>
    </p:spTree>
    <p:extLst>
      <p:ext uri="{BB962C8B-B14F-4D97-AF65-F5344CB8AC3E}">
        <p14:creationId xmlns:p14="http://schemas.microsoft.com/office/powerpoint/2010/main" val="182188415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blank" preserve="1">
  <p:cSld name="Tyhjä">
    <p:spTree>
      <p:nvGrpSpPr>
        <p:cNvPr id="1" name=""/>
        <p:cNvGrpSpPr/>
        <p:nvPr/>
      </p:nvGrpSpPr>
      <p:grpSpPr>
        <a:xfrm>
          <a:off x="0" y="0"/>
          <a:ext cx="0" cy="0"/>
          <a:chOff x="0" y="0"/>
          <a:chExt cx="0" cy="0"/>
        </a:xfrm>
      </p:grpSpPr>
      <p:sp>
        <p:nvSpPr>
          <p:cNvPr id="7" name="Dian numeron paikkamerkki 6">
            <a:extLst>
              <a:ext uri="{FF2B5EF4-FFF2-40B4-BE49-F238E27FC236}">
                <a16:creationId xmlns:a16="http://schemas.microsoft.com/office/drawing/2014/main" id="{291F7ECC-7218-18DA-D111-ECA3E56F420D}"/>
              </a:ext>
            </a:extLst>
          </p:cNvPr>
          <p:cNvSpPr>
            <a:spLocks noGrp="1"/>
          </p:cNvSpPr>
          <p:nvPr>
            <p:ph type="sldNum" sz="quarter" idx="12"/>
          </p:nvPr>
        </p:nvSpPr>
        <p:spPr/>
        <p:txBody>
          <a:bodyPr/>
          <a:lstStyle/>
          <a:p>
            <a:fld id="{9F89CF4B-6BB2-4C8F-83F6-6A8F61ACBFF0}" type="slidenum">
              <a:rPr lang="fi-FI" smtClean="0"/>
              <a:pPr/>
              <a:t>‹#›</a:t>
            </a:fld>
            <a:endParaRPr lang="fi-FI" dirty="0"/>
          </a:p>
        </p:txBody>
      </p:sp>
    </p:spTree>
    <p:extLst>
      <p:ext uri="{BB962C8B-B14F-4D97-AF65-F5344CB8AC3E}">
        <p14:creationId xmlns:p14="http://schemas.microsoft.com/office/powerpoint/2010/main" val="248056867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Lopetus Kiitossivu">
    <p:bg>
      <p:bgPr>
        <a:solidFill>
          <a:schemeClr val="accent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9AEBA78-AE72-44B8-2838-E5B9C5DCC4DD}"/>
              </a:ext>
            </a:extLst>
          </p:cNvPr>
          <p:cNvSpPr>
            <a:spLocks noGrp="1"/>
          </p:cNvSpPr>
          <p:nvPr>
            <p:ph type="ctrTitle" hasCustomPrompt="1"/>
          </p:nvPr>
        </p:nvSpPr>
        <p:spPr>
          <a:xfrm>
            <a:off x="737687" y="2537246"/>
            <a:ext cx="7588166" cy="1886013"/>
          </a:xfrm>
        </p:spPr>
        <p:txBody>
          <a:bodyPr anchor="b"/>
          <a:lstStyle>
            <a:lvl1pPr algn="l">
              <a:lnSpc>
                <a:spcPct val="85000"/>
              </a:lnSpc>
              <a:defRPr sz="13500" spc="-150" baseline="0">
                <a:solidFill>
                  <a:schemeClr val="bg1"/>
                </a:solidFill>
              </a:defRPr>
            </a:lvl1pPr>
          </a:lstStyle>
          <a:p>
            <a:r>
              <a:rPr lang="fi-FI" dirty="0"/>
              <a:t>Otsikko</a:t>
            </a:r>
          </a:p>
        </p:txBody>
      </p:sp>
      <p:sp>
        <p:nvSpPr>
          <p:cNvPr id="31" name="Tekstin paikkamerkki 2">
            <a:extLst>
              <a:ext uri="{FF2B5EF4-FFF2-40B4-BE49-F238E27FC236}">
                <a16:creationId xmlns:a16="http://schemas.microsoft.com/office/drawing/2014/main" id="{DC88A19A-8A16-6505-3C40-297336F85184}"/>
              </a:ext>
            </a:extLst>
          </p:cNvPr>
          <p:cNvSpPr>
            <a:spLocks noGrp="1"/>
          </p:cNvSpPr>
          <p:nvPr>
            <p:ph type="body" idx="40" hasCustomPrompt="1"/>
          </p:nvPr>
        </p:nvSpPr>
        <p:spPr>
          <a:xfrm>
            <a:off x="793834" y="5376693"/>
            <a:ext cx="7530456" cy="815560"/>
          </a:xfrm>
        </p:spPr>
        <p:txBody>
          <a:bodyPr anchor="t" anchorCtr="0"/>
          <a:lstStyle>
            <a:lvl1pPr marL="0" indent="0">
              <a:buNone/>
              <a:defRPr lang="fi-FI" sz="1500" kern="1200" noProof="0" dirty="0">
                <a:solidFill>
                  <a:schemeClr val="bg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Lisää tekstiä tähän</a:t>
            </a:r>
          </a:p>
        </p:txBody>
      </p:sp>
      <p:grpSp>
        <p:nvGrpSpPr>
          <p:cNvPr id="8" name="Ryhmä 7">
            <a:extLst>
              <a:ext uri="{FF2B5EF4-FFF2-40B4-BE49-F238E27FC236}">
                <a16:creationId xmlns:a16="http://schemas.microsoft.com/office/drawing/2014/main" id="{70ACC931-D9BD-44DB-C664-8D6F65D70E41}"/>
              </a:ext>
              <a:ext uri="{C183D7F6-B498-43B3-948B-1728B52AA6E4}">
                <adec:decorative xmlns:adec="http://schemas.microsoft.com/office/drawing/2017/decorative" val="1"/>
              </a:ext>
            </a:extLst>
          </p:cNvPr>
          <p:cNvGrpSpPr/>
          <p:nvPr userDrawn="1"/>
        </p:nvGrpSpPr>
        <p:grpSpPr>
          <a:xfrm>
            <a:off x="787158" y="813014"/>
            <a:ext cx="1400417" cy="332248"/>
            <a:chOff x="381002" y="381000"/>
            <a:chExt cx="1172723" cy="278228"/>
          </a:xfrm>
        </p:grpSpPr>
        <p:sp>
          <p:nvSpPr>
            <p:cNvPr id="9" name="Vapaamuotoinen: Muoto 8">
              <a:extLst>
                <a:ext uri="{FF2B5EF4-FFF2-40B4-BE49-F238E27FC236}">
                  <a16:creationId xmlns:a16="http://schemas.microsoft.com/office/drawing/2014/main" id="{5682BB74-A0D5-022F-8C46-1348FB48B42F}"/>
                </a:ext>
              </a:extLst>
            </p:cNvPr>
            <p:cNvSpPr/>
            <p:nvPr/>
          </p:nvSpPr>
          <p:spPr>
            <a:xfrm>
              <a:off x="381002" y="381000"/>
              <a:ext cx="216236" cy="273069"/>
            </a:xfrm>
            <a:custGeom>
              <a:avLst/>
              <a:gdLst>
                <a:gd name="csX0" fmla="*/ 0 w 216236"/>
                <a:gd name="csY0" fmla="*/ 0 h 273069"/>
                <a:gd name="csX1" fmla="*/ 98527 w 216236"/>
                <a:gd name="csY1" fmla="*/ 0 h 273069"/>
                <a:gd name="csX2" fmla="*/ 205169 w 216236"/>
                <a:gd name="csY2" fmla="*/ 82289 h 273069"/>
                <a:gd name="csX3" fmla="*/ 141700 w 216236"/>
                <a:gd name="csY3" fmla="*/ 160146 h 273069"/>
                <a:gd name="csX4" fmla="*/ 148342 w 216236"/>
                <a:gd name="csY4" fmla="*/ 180072 h 273069"/>
                <a:gd name="csX5" fmla="*/ 206648 w 216236"/>
                <a:gd name="csY5" fmla="*/ 229520 h 273069"/>
                <a:gd name="csX6" fmla="*/ 216237 w 216236"/>
                <a:gd name="csY6" fmla="*/ 229520 h 273069"/>
                <a:gd name="csX7" fmla="*/ 216237 w 216236"/>
                <a:gd name="csY7" fmla="*/ 273069 h 273069"/>
                <a:gd name="csX8" fmla="*/ 202953 w 216236"/>
                <a:gd name="csY8" fmla="*/ 273069 h 273069"/>
                <a:gd name="csX9" fmla="*/ 105536 w 216236"/>
                <a:gd name="csY9" fmla="*/ 197420 h 273069"/>
                <a:gd name="csX10" fmla="*/ 94837 w 216236"/>
                <a:gd name="csY10" fmla="*/ 164947 h 273069"/>
                <a:gd name="csX11" fmla="*/ 47230 w 216236"/>
                <a:gd name="csY11" fmla="*/ 164947 h 273069"/>
                <a:gd name="csX12" fmla="*/ 47230 w 216236"/>
                <a:gd name="csY12" fmla="*/ 273069 h 273069"/>
                <a:gd name="csX13" fmla="*/ 0 w 216236"/>
                <a:gd name="csY13" fmla="*/ 273069 h 273069"/>
                <a:gd name="csX14" fmla="*/ 0 w 216236"/>
                <a:gd name="csY14" fmla="*/ 0 h 273069"/>
                <a:gd name="csX15" fmla="*/ 101848 w 216236"/>
                <a:gd name="csY15" fmla="*/ 43909 h 273069"/>
                <a:gd name="csX16" fmla="*/ 47230 w 216236"/>
                <a:gd name="csY16" fmla="*/ 43909 h 273069"/>
                <a:gd name="csX17" fmla="*/ 47230 w 216236"/>
                <a:gd name="csY17" fmla="*/ 121037 h 273069"/>
                <a:gd name="csX18" fmla="*/ 101848 w 216236"/>
                <a:gd name="csY18" fmla="*/ 121037 h 273069"/>
                <a:gd name="csX19" fmla="*/ 155353 w 216236"/>
                <a:gd name="csY19" fmla="*/ 82289 h 273069"/>
                <a:gd name="csX20" fmla="*/ 101848 w 216236"/>
                <a:gd name="csY20" fmla="*/ 43909 h 2730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16236" h="273069">
                  <a:moveTo>
                    <a:pt x="0" y="0"/>
                  </a:moveTo>
                  <a:lnTo>
                    <a:pt x="98527" y="0"/>
                  </a:lnTo>
                  <a:cubicBezTo>
                    <a:pt x="177864" y="0"/>
                    <a:pt x="205169" y="37636"/>
                    <a:pt x="205169" y="82289"/>
                  </a:cubicBezTo>
                  <a:cubicBezTo>
                    <a:pt x="205169" y="117716"/>
                    <a:pt x="188196" y="148711"/>
                    <a:pt x="141700" y="160146"/>
                  </a:cubicBezTo>
                  <a:lnTo>
                    <a:pt x="148342" y="180072"/>
                  </a:lnTo>
                  <a:cubicBezTo>
                    <a:pt x="161626" y="219926"/>
                    <a:pt x="176759" y="229520"/>
                    <a:pt x="206648" y="229520"/>
                  </a:cubicBezTo>
                  <a:lnTo>
                    <a:pt x="216237" y="229520"/>
                  </a:lnTo>
                  <a:lnTo>
                    <a:pt x="216237" y="273069"/>
                  </a:lnTo>
                  <a:lnTo>
                    <a:pt x="202953" y="273069"/>
                  </a:lnTo>
                  <a:cubicBezTo>
                    <a:pt x="156090" y="273069"/>
                    <a:pt x="124359" y="254246"/>
                    <a:pt x="105536" y="197420"/>
                  </a:cubicBezTo>
                  <a:lnTo>
                    <a:pt x="94837" y="164947"/>
                  </a:lnTo>
                  <a:lnTo>
                    <a:pt x="47230" y="164947"/>
                  </a:lnTo>
                  <a:lnTo>
                    <a:pt x="47230" y="273069"/>
                  </a:lnTo>
                  <a:lnTo>
                    <a:pt x="0" y="273069"/>
                  </a:lnTo>
                  <a:lnTo>
                    <a:pt x="0" y="0"/>
                  </a:lnTo>
                  <a:close/>
                  <a:moveTo>
                    <a:pt x="101848" y="43909"/>
                  </a:moveTo>
                  <a:lnTo>
                    <a:pt x="47230" y="43909"/>
                  </a:lnTo>
                  <a:lnTo>
                    <a:pt x="47230" y="121037"/>
                  </a:lnTo>
                  <a:lnTo>
                    <a:pt x="101848" y="121037"/>
                  </a:lnTo>
                  <a:cubicBezTo>
                    <a:pt x="136907" y="121037"/>
                    <a:pt x="155353" y="108121"/>
                    <a:pt x="155353" y="82289"/>
                  </a:cubicBezTo>
                  <a:cubicBezTo>
                    <a:pt x="155353" y="56826"/>
                    <a:pt x="136907" y="43909"/>
                    <a:pt x="101848" y="43909"/>
                  </a:cubicBezTo>
                  <a:close/>
                </a:path>
              </a:pathLst>
            </a:custGeom>
            <a:solidFill>
              <a:srgbClr val="FFFFFF"/>
            </a:solidFill>
            <a:ln w="180" cap="flat">
              <a:noFill/>
              <a:prstDash val="solid"/>
              <a:miter/>
            </a:ln>
          </p:spPr>
          <p:txBody>
            <a:bodyPr/>
            <a:lstStyle/>
            <a:p>
              <a:endParaRPr lang="fi-FI"/>
            </a:p>
          </p:txBody>
        </p:sp>
        <p:sp>
          <p:nvSpPr>
            <p:cNvPr id="10" name="Vapaamuotoinen: Muoto 9">
              <a:extLst>
                <a:ext uri="{FF2B5EF4-FFF2-40B4-BE49-F238E27FC236}">
                  <a16:creationId xmlns:a16="http://schemas.microsoft.com/office/drawing/2014/main" id="{9A958D1C-B7CC-988C-1602-9131C81FBBE2}"/>
                </a:ext>
              </a:extLst>
            </p:cNvPr>
            <p:cNvSpPr/>
            <p:nvPr/>
          </p:nvSpPr>
          <p:spPr>
            <a:xfrm>
              <a:off x="619388" y="452219"/>
              <a:ext cx="189301" cy="207008"/>
            </a:xfrm>
            <a:custGeom>
              <a:avLst/>
              <a:gdLst>
                <a:gd name="csX0" fmla="*/ 66789 w 189301"/>
                <a:gd name="csY0" fmla="*/ 85979 h 207008"/>
                <a:gd name="csX1" fmla="*/ 120295 w 189301"/>
                <a:gd name="csY1" fmla="*/ 74536 h 207008"/>
                <a:gd name="csX2" fmla="*/ 85612 w 189301"/>
                <a:gd name="csY2" fmla="*/ 40957 h 207008"/>
                <a:gd name="csX3" fmla="*/ 26937 w 189301"/>
                <a:gd name="csY3" fmla="*/ 69005 h 207008"/>
                <a:gd name="csX4" fmla="*/ 0 w 189301"/>
                <a:gd name="csY4" fmla="*/ 38747 h 207008"/>
                <a:gd name="csX5" fmla="*/ 88195 w 189301"/>
                <a:gd name="csY5" fmla="*/ 0 h 207008"/>
                <a:gd name="csX6" fmla="*/ 164949 w 189301"/>
                <a:gd name="csY6" fmla="*/ 84130 h 207008"/>
                <a:gd name="csX7" fmla="*/ 164949 w 189301"/>
                <a:gd name="csY7" fmla="*/ 146495 h 207008"/>
                <a:gd name="csX8" fmla="*/ 178233 w 189301"/>
                <a:gd name="csY8" fmla="*/ 160146 h 207008"/>
                <a:gd name="csX9" fmla="*/ 189302 w 189301"/>
                <a:gd name="csY9" fmla="*/ 160146 h 207008"/>
                <a:gd name="csX10" fmla="*/ 189302 w 189301"/>
                <a:gd name="csY10" fmla="*/ 201847 h 207008"/>
                <a:gd name="csX11" fmla="*/ 167158 w 189301"/>
                <a:gd name="csY11" fmla="*/ 201847 h 207008"/>
                <a:gd name="csX12" fmla="*/ 125833 w 189301"/>
                <a:gd name="csY12" fmla="*/ 179705 h 207008"/>
                <a:gd name="csX13" fmla="*/ 63101 w 189301"/>
                <a:gd name="csY13" fmla="*/ 207009 h 207008"/>
                <a:gd name="csX14" fmla="*/ 0 w 189301"/>
                <a:gd name="csY14" fmla="*/ 148711 h 207008"/>
                <a:gd name="csX15" fmla="*/ 66789 w 189301"/>
                <a:gd name="csY15" fmla="*/ 85979 h 207008"/>
                <a:gd name="csX16" fmla="*/ 46496 w 189301"/>
                <a:gd name="csY16" fmla="*/ 145390 h 207008"/>
                <a:gd name="csX17" fmla="*/ 75280 w 189301"/>
                <a:gd name="csY17" fmla="*/ 169006 h 207008"/>
                <a:gd name="csX18" fmla="*/ 120295 w 189301"/>
                <a:gd name="csY18" fmla="*/ 123246 h 207008"/>
                <a:gd name="csX19" fmla="*/ 120295 w 189301"/>
                <a:gd name="csY19" fmla="*/ 107753 h 207008"/>
                <a:gd name="csX20" fmla="*/ 83027 w 189301"/>
                <a:gd name="csY20" fmla="*/ 115868 h 207008"/>
                <a:gd name="csX21" fmla="*/ 46496 w 189301"/>
                <a:gd name="csY21" fmla="*/ 145390 h 2070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89301" h="207008">
                  <a:moveTo>
                    <a:pt x="66789" y="85979"/>
                  </a:moveTo>
                  <a:lnTo>
                    <a:pt x="120295" y="74536"/>
                  </a:lnTo>
                  <a:cubicBezTo>
                    <a:pt x="118453" y="50184"/>
                    <a:pt x="104802" y="40957"/>
                    <a:pt x="85612" y="40957"/>
                  </a:cubicBezTo>
                  <a:cubicBezTo>
                    <a:pt x="63837" y="40957"/>
                    <a:pt x="45391" y="49448"/>
                    <a:pt x="26937" y="69005"/>
                  </a:cubicBezTo>
                  <a:lnTo>
                    <a:pt x="0" y="38747"/>
                  </a:lnTo>
                  <a:cubicBezTo>
                    <a:pt x="21400" y="15133"/>
                    <a:pt x="52769" y="0"/>
                    <a:pt x="88195" y="0"/>
                  </a:cubicBezTo>
                  <a:cubicBezTo>
                    <a:pt x="132106" y="0"/>
                    <a:pt x="164949" y="25832"/>
                    <a:pt x="164949" y="84130"/>
                  </a:cubicBezTo>
                  <a:lnTo>
                    <a:pt x="164949" y="146495"/>
                  </a:lnTo>
                  <a:cubicBezTo>
                    <a:pt x="164949" y="157199"/>
                    <a:pt x="169006" y="160146"/>
                    <a:pt x="178233" y="160146"/>
                  </a:cubicBezTo>
                  <a:lnTo>
                    <a:pt x="189302" y="160146"/>
                  </a:lnTo>
                  <a:lnTo>
                    <a:pt x="189302" y="201847"/>
                  </a:lnTo>
                  <a:lnTo>
                    <a:pt x="167158" y="201847"/>
                  </a:lnTo>
                  <a:cubicBezTo>
                    <a:pt x="146496" y="201847"/>
                    <a:pt x="132842" y="193363"/>
                    <a:pt x="125833" y="179705"/>
                  </a:cubicBezTo>
                  <a:cubicBezTo>
                    <a:pt x="110332" y="198158"/>
                    <a:pt x="86348" y="207009"/>
                    <a:pt x="63101" y="207009"/>
                  </a:cubicBezTo>
                  <a:cubicBezTo>
                    <a:pt x="26568" y="207009"/>
                    <a:pt x="0" y="183026"/>
                    <a:pt x="0" y="148711"/>
                  </a:cubicBezTo>
                  <a:cubicBezTo>
                    <a:pt x="0" y="114021"/>
                    <a:pt x="26937" y="94462"/>
                    <a:pt x="66789" y="85979"/>
                  </a:cubicBezTo>
                  <a:close/>
                  <a:moveTo>
                    <a:pt x="46496" y="145390"/>
                  </a:moveTo>
                  <a:cubicBezTo>
                    <a:pt x="46496" y="159779"/>
                    <a:pt x="56090" y="169006"/>
                    <a:pt x="75280" y="169006"/>
                  </a:cubicBezTo>
                  <a:cubicBezTo>
                    <a:pt x="100368" y="169006"/>
                    <a:pt x="120295" y="154616"/>
                    <a:pt x="120295" y="123246"/>
                  </a:cubicBezTo>
                  <a:lnTo>
                    <a:pt x="120295" y="107753"/>
                  </a:lnTo>
                  <a:lnTo>
                    <a:pt x="83027" y="115868"/>
                  </a:lnTo>
                  <a:cubicBezTo>
                    <a:pt x="56090" y="121774"/>
                    <a:pt x="46496" y="131737"/>
                    <a:pt x="46496" y="145390"/>
                  </a:cubicBezTo>
                  <a:close/>
                </a:path>
              </a:pathLst>
            </a:custGeom>
            <a:solidFill>
              <a:srgbClr val="FFFFFF"/>
            </a:solidFill>
            <a:ln w="180" cap="flat">
              <a:noFill/>
              <a:prstDash val="solid"/>
              <a:miter/>
            </a:ln>
          </p:spPr>
          <p:txBody>
            <a:bodyPr/>
            <a:lstStyle/>
            <a:p>
              <a:endParaRPr lang="fi-FI"/>
            </a:p>
          </p:txBody>
        </p:sp>
        <p:sp>
          <p:nvSpPr>
            <p:cNvPr id="11" name="Vapaamuotoinen: Muoto 10">
              <a:extLst>
                <a:ext uri="{FF2B5EF4-FFF2-40B4-BE49-F238E27FC236}">
                  <a16:creationId xmlns:a16="http://schemas.microsoft.com/office/drawing/2014/main" id="{21769C85-EF78-683E-5A93-3BC4B890D171}"/>
                </a:ext>
              </a:extLst>
            </p:cNvPr>
            <p:cNvSpPr/>
            <p:nvPr/>
          </p:nvSpPr>
          <p:spPr>
            <a:xfrm>
              <a:off x="830095" y="457387"/>
              <a:ext cx="168637" cy="201841"/>
            </a:xfrm>
            <a:custGeom>
              <a:avLst/>
              <a:gdLst>
                <a:gd name="csX0" fmla="*/ 0 w 168637"/>
                <a:gd name="csY0" fmla="*/ 104058 h 201841"/>
                <a:gd name="csX1" fmla="*/ 0 w 168637"/>
                <a:gd name="csY1" fmla="*/ 0 h 201841"/>
                <a:gd name="csX2" fmla="*/ 45022 w 168637"/>
                <a:gd name="csY2" fmla="*/ 0 h 201841"/>
                <a:gd name="csX3" fmla="*/ 45022 w 168637"/>
                <a:gd name="csY3" fmla="*/ 106643 h 201841"/>
                <a:gd name="csX4" fmla="*/ 84132 w 168637"/>
                <a:gd name="csY4" fmla="*/ 159779 h 201841"/>
                <a:gd name="csX5" fmla="*/ 123616 w 168637"/>
                <a:gd name="csY5" fmla="*/ 106643 h 201841"/>
                <a:gd name="csX6" fmla="*/ 123616 w 168637"/>
                <a:gd name="csY6" fmla="*/ 0 h 201841"/>
                <a:gd name="csX7" fmla="*/ 168637 w 168637"/>
                <a:gd name="csY7" fmla="*/ 0 h 201841"/>
                <a:gd name="csX8" fmla="*/ 168637 w 168637"/>
                <a:gd name="csY8" fmla="*/ 104058 h 201841"/>
                <a:gd name="csX9" fmla="*/ 84132 w 168637"/>
                <a:gd name="csY9" fmla="*/ 201841 h 201841"/>
                <a:gd name="csX10" fmla="*/ 0 w 168637"/>
                <a:gd name="csY10" fmla="*/ 104058 h 2018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68637" h="201841">
                  <a:moveTo>
                    <a:pt x="0" y="104058"/>
                  </a:moveTo>
                  <a:lnTo>
                    <a:pt x="0" y="0"/>
                  </a:lnTo>
                  <a:lnTo>
                    <a:pt x="45022" y="0"/>
                  </a:lnTo>
                  <a:lnTo>
                    <a:pt x="45022" y="106643"/>
                  </a:lnTo>
                  <a:cubicBezTo>
                    <a:pt x="45022" y="142063"/>
                    <a:pt x="59042" y="159779"/>
                    <a:pt x="84132" y="159779"/>
                  </a:cubicBezTo>
                  <a:cubicBezTo>
                    <a:pt x="109595" y="159779"/>
                    <a:pt x="123616" y="142063"/>
                    <a:pt x="123616" y="106643"/>
                  </a:cubicBezTo>
                  <a:lnTo>
                    <a:pt x="123616" y="0"/>
                  </a:lnTo>
                  <a:lnTo>
                    <a:pt x="168637" y="0"/>
                  </a:lnTo>
                  <a:lnTo>
                    <a:pt x="168637" y="104058"/>
                  </a:lnTo>
                  <a:cubicBezTo>
                    <a:pt x="168637" y="163838"/>
                    <a:pt x="137643" y="201841"/>
                    <a:pt x="84132" y="201841"/>
                  </a:cubicBezTo>
                  <a:cubicBezTo>
                    <a:pt x="30627" y="201841"/>
                    <a:pt x="0" y="163838"/>
                    <a:pt x="0" y="104058"/>
                  </a:cubicBezTo>
                  <a:close/>
                </a:path>
              </a:pathLst>
            </a:custGeom>
            <a:solidFill>
              <a:srgbClr val="FFFFFF"/>
            </a:solidFill>
            <a:ln w="180" cap="flat">
              <a:noFill/>
              <a:prstDash val="solid"/>
              <a:miter/>
            </a:ln>
          </p:spPr>
          <p:txBody>
            <a:bodyPr/>
            <a:lstStyle/>
            <a:p>
              <a:endParaRPr lang="fi-FI"/>
            </a:p>
          </p:txBody>
        </p:sp>
        <p:sp>
          <p:nvSpPr>
            <p:cNvPr id="12" name="Vapaamuotoinen: Muoto 11">
              <a:extLst>
                <a:ext uri="{FF2B5EF4-FFF2-40B4-BE49-F238E27FC236}">
                  <a16:creationId xmlns:a16="http://schemas.microsoft.com/office/drawing/2014/main" id="{195A7878-23C7-9991-1D9B-AAEA2755E7F0}"/>
                </a:ext>
              </a:extLst>
            </p:cNvPr>
            <p:cNvSpPr/>
            <p:nvPr/>
          </p:nvSpPr>
          <p:spPr>
            <a:xfrm>
              <a:off x="1037847" y="452219"/>
              <a:ext cx="297422" cy="201846"/>
            </a:xfrm>
            <a:custGeom>
              <a:avLst/>
              <a:gdLst>
                <a:gd name="csX0" fmla="*/ 126200 w 297422"/>
                <a:gd name="csY0" fmla="*/ 201847 h 201846"/>
                <a:gd name="csX1" fmla="*/ 126200 w 297422"/>
                <a:gd name="csY1" fmla="*/ 93357 h 201846"/>
                <a:gd name="csX2" fmla="*/ 85981 w 297422"/>
                <a:gd name="csY2" fmla="*/ 41326 h 201846"/>
                <a:gd name="csX3" fmla="*/ 45022 w 297422"/>
                <a:gd name="csY3" fmla="*/ 92621 h 201846"/>
                <a:gd name="csX4" fmla="*/ 45022 w 297422"/>
                <a:gd name="csY4" fmla="*/ 201847 h 201846"/>
                <a:gd name="csX5" fmla="*/ 0 w 297422"/>
                <a:gd name="csY5" fmla="*/ 201847 h 201846"/>
                <a:gd name="csX6" fmla="*/ 0 w 297422"/>
                <a:gd name="csY6" fmla="*/ 5168 h 201846"/>
                <a:gd name="csX7" fmla="*/ 45022 w 297422"/>
                <a:gd name="csY7" fmla="*/ 5168 h 201846"/>
                <a:gd name="csX8" fmla="*/ 45022 w 297422"/>
                <a:gd name="csY8" fmla="*/ 24352 h 201846"/>
                <a:gd name="csX9" fmla="*/ 98896 w 297422"/>
                <a:gd name="csY9" fmla="*/ 0 h 201846"/>
                <a:gd name="csX10" fmla="*/ 159412 w 297422"/>
                <a:gd name="csY10" fmla="*/ 36531 h 201846"/>
                <a:gd name="csX11" fmla="*/ 224360 w 297422"/>
                <a:gd name="csY11" fmla="*/ 0 h 201846"/>
                <a:gd name="csX12" fmla="*/ 297423 w 297422"/>
                <a:gd name="csY12" fmla="*/ 93357 h 201846"/>
                <a:gd name="csX13" fmla="*/ 297423 w 297422"/>
                <a:gd name="csY13" fmla="*/ 201847 h 201846"/>
                <a:gd name="csX14" fmla="*/ 252403 w 297422"/>
                <a:gd name="csY14" fmla="*/ 201847 h 201846"/>
                <a:gd name="csX15" fmla="*/ 252403 w 297422"/>
                <a:gd name="csY15" fmla="*/ 93357 h 201846"/>
                <a:gd name="csX16" fmla="*/ 213285 w 297422"/>
                <a:gd name="csY16" fmla="*/ 41326 h 201846"/>
                <a:gd name="csX17" fmla="*/ 171222 w 297422"/>
                <a:gd name="csY17" fmla="*/ 87084 h 201846"/>
                <a:gd name="csX18" fmla="*/ 171222 w 297422"/>
                <a:gd name="csY18" fmla="*/ 93357 h 201846"/>
                <a:gd name="csX19" fmla="*/ 171222 w 297422"/>
                <a:gd name="csY19" fmla="*/ 201847 h 201846"/>
                <a:gd name="csX20" fmla="*/ 126200 w 297422"/>
                <a:gd name="csY20" fmla="*/ 201847 h 2018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97422" h="201846">
                  <a:moveTo>
                    <a:pt x="126200" y="201847"/>
                  </a:moveTo>
                  <a:lnTo>
                    <a:pt x="126200" y="93357"/>
                  </a:lnTo>
                  <a:cubicBezTo>
                    <a:pt x="126200" y="54610"/>
                    <a:pt x="109228" y="41326"/>
                    <a:pt x="85981" y="41326"/>
                  </a:cubicBezTo>
                  <a:cubicBezTo>
                    <a:pt x="64950" y="41326"/>
                    <a:pt x="45022" y="53872"/>
                    <a:pt x="45022" y="92621"/>
                  </a:cubicBezTo>
                  <a:lnTo>
                    <a:pt x="45022" y="201847"/>
                  </a:lnTo>
                  <a:lnTo>
                    <a:pt x="0" y="201847"/>
                  </a:lnTo>
                  <a:lnTo>
                    <a:pt x="0" y="5168"/>
                  </a:lnTo>
                  <a:lnTo>
                    <a:pt x="45022" y="5168"/>
                  </a:lnTo>
                  <a:lnTo>
                    <a:pt x="45022" y="24352"/>
                  </a:lnTo>
                  <a:cubicBezTo>
                    <a:pt x="58306" y="9594"/>
                    <a:pt x="77490" y="0"/>
                    <a:pt x="98896" y="0"/>
                  </a:cubicBezTo>
                  <a:cubicBezTo>
                    <a:pt x="124728" y="0"/>
                    <a:pt x="146865" y="12179"/>
                    <a:pt x="159412" y="36531"/>
                  </a:cubicBezTo>
                  <a:cubicBezTo>
                    <a:pt x="173433" y="15133"/>
                    <a:pt x="196687" y="0"/>
                    <a:pt x="224360" y="0"/>
                  </a:cubicBezTo>
                  <a:cubicBezTo>
                    <a:pt x="267903" y="0"/>
                    <a:pt x="297423" y="29889"/>
                    <a:pt x="297423" y="93357"/>
                  </a:cubicBezTo>
                  <a:lnTo>
                    <a:pt x="297423" y="201847"/>
                  </a:lnTo>
                  <a:lnTo>
                    <a:pt x="252403" y="201847"/>
                  </a:lnTo>
                  <a:lnTo>
                    <a:pt x="252403" y="93357"/>
                  </a:lnTo>
                  <a:cubicBezTo>
                    <a:pt x="252403" y="54985"/>
                    <a:pt x="237275" y="41326"/>
                    <a:pt x="213285" y="41326"/>
                  </a:cubicBezTo>
                  <a:cubicBezTo>
                    <a:pt x="192623" y="41326"/>
                    <a:pt x="173433" y="54241"/>
                    <a:pt x="171222" y="87084"/>
                  </a:cubicBezTo>
                  <a:lnTo>
                    <a:pt x="171222" y="93357"/>
                  </a:lnTo>
                  <a:lnTo>
                    <a:pt x="171222" y="201847"/>
                  </a:lnTo>
                  <a:lnTo>
                    <a:pt x="126200" y="201847"/>
                  </a:lnTo>
                  <a:close/>
                </a:path>
              </a:pathLst>
            </a:custGeom>
            <a:solidFill>
              <a:srgbClr val="FFFFFF"/>
            </a:solidFill>
            <a:ln w="180" cap="flat">
              <a:noFill/>
              <a:prstDash val="solid"/>
              <a:miter/>
            </a:ln>
          </p:spPr>
          <p:txBody>
            <a:bodyPr/>
            <a:lstStyle/>
            <a:p>
              <a:endParaRPr lang="fi-FI"/>
            </a:p>
          </p:txBody>
        </p:sp>
        <p:sp>
          <p:nvSpPr>
            <p:cNvPr id="13" name="Vapaamuotoinen: Muoto 12">
              <a:extLst>
                <a:ext uri="{FF2B5EF4-FFF2-40B4-BE49-F238E27FC236}">
                  <a16:creationId xmlns:a16="http://schemas.microsoft.com/office/drawing/2014/main" id="{E73102BB-AF32-1CD1-08EA-87546D758DBE}"/>
                </a:ext>
              </a:extLst>
            </p:cNvPr>
            <p:cNvSpPr/>
            <p:nvPr/>
          </p:nvSpPr>
          <p:spPr>
            <a:xfrm>
              <a:off x="1364426" y="452219"/>
              <a:ext cx="189299" cy="207008"/>
            </a:xfrm>
            <a:custGeom>
              <a:avLst/>
              <a:gdLst>
                <a:gd name="csX0" fmla="*/ 66789 w 189299"/>
                <a:gd name="csY0" fmla="*/ 85979 h 207008"/>
                <a:gd name="csX1" fmla="*/ 120295 w 189299"/>
                <a:gd name="csY1" fmla="*/ 74536 h 207008"/>
                <a:gd name="csX2" fmla="*/ 85610 w 189299"/>
                <a:gd name="csY2" fmla="*/ 40957 h 207008"/>
                <a:gd name="csX3" fmla="*/ 26935 w 189299"/>
                <a:gd name="csY3" fmla="*/ 69005 h 207008"/>
                <a:gd name="csX4" fmla="*/ 0 w 189299"/>
                <a:gd name="csY4" fmla="*/ 38747 h 207008"/>
                <a:gd name="csX5" fmla="*/ 88188 w 189299"/>
                <a:gd name="csY5" fmla="*/ 0 h 207008"/>
                <a:gd name="csX6" fmla="*/ 164948 w 189299"/>
                <a:gd name="csY6" fmla="*/ 84130 h 207008"/>
                <a:gd name="csX7" fmla="*/ 164948 w 189299"/>
                <a:gd name="csY7" fmla="*/ 146495 h 207008"/>
                <a:gd name="csX8" fmla="*/ 178232 w 189299"/>
                <a:gd name="csY8" fmla="*/ 160146 h 207008"/>
                <a:gd name="csX9" fmla="*/ 189300 w 189299"/>
                <a:gd name="csY9" fmla="*/ 160146 h 207008"/>
                <a:gd name="csX10" fmla="*/ 189300 w 189299"/>
                <a:gd name="csY10" fmla="*/ 201847 h 207008"/>
                <a:gd name="csX11" fmla="*/ 167158 w 189299"/>
                <a:gd name="csY11" fmla="*/ 201847 h 207008"/>
                <a:gd name="csX12" fmla="*/ 125831 w 189299"/>
                <a:gd name="csY12" fmla="*/ 179705 h 207008"/>
                <a:gd name="csX13" fmla="*/ 63099 w 189299"/>
                <a:gd name="csY13" fmla="*/ 207009 h 207008"/>
                <a:gd name="csX14" fmla="*/ 0 w 189299"/>
                <a:gd name="csY14" fmla="*/ 148711 h 207008"/>
                <a:gd name="csX15" fmla="*/ 66789 w 189299"/>
                <a:gd name="csY15" fmla="*/ 85979 h 207008"/>
                <a:gd name="csX16" fmla="*/ 46494 w 189299"/>
                <a:gd name="csY16" fmla="*/ 145390 h 207008"/>
                <a:gd name="csX17" fmla="*/ 75273 w 189299"/>
                <a:gd name="csY17" fmla="*/ 169006 h 207008"/>
                <a:gd name="csX18" fmla="*/ 120295 w 189299"/>
                <a:gd name="csY18" fmla="*/ 123246 h 207008"/>
                <a:gd name="csX19" fmla="*/ 120295 w 189299"/>
                <a:gd name="csY19" fmla="*/ 107753 h 207008"/>
                <a:gd name="csX20" fmla="*/ 83025 w 189299"/>
                <a:gd name="csY20" fmla="*/ 115868 h 207008"/>
                <a:gd name="csX21" fmla="*/ 46494 w 189299"/>
                <a:gd name="csY21" fmla="*/ 145390 h 2070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89299" h="207008">
                  <a:moveTo>
                    <a:pt x="66789" y="85979"/>
                  </a:moveTo>
                  <a:lnTo>
                    <a:pt x="120295" y="74536"/>
                  </a:lnTo>
                  <a:cubicBezTo>
                    <a:pt x="118446" y="50184"/>
                    <a:pt x="104793" y="40957"/>
                    <a:pt x="85610" y="40957"/>
                  </a:cubicBezTo>
                  <a:cubicBezTo>
                    <a:pt x="63836" y="40957"/>
                    <a:pt x="45389" y="49448"/>
                    <a:pt x="26935" y="69005"/>
                  </a:cubicBezTo>
                  <a:lnTo>
                    <a:pt x="0" y="38747"/>
                  </a:lnTo>
                  <a:cubicBezTo>
                    <a:pt x="21399" y="15133"/>
                    <a:pt x="52767" y="0"/>
                    <a:pt x="88188" y="0"/>
                  </a:cubicBezTo>
                  <a:cubicBezTo>
                    <a:pt x="132104" y="0"/>
                    <a:pt x="164948" y="25832"/>
                    <a:pt x="164948" y="84130"/>
                  </a:cubicBezTo>
                  <a:lnTo>
                    <a:pt x="164948" y="146495"/>
                  </a:lnTo>
                  <a:cubicBezTo>
                    <a:pt x="164948" y="157199"/>
                    <a:pt x="169005" y="160146"/>
                    <a:pt x="178232" y="160146"/>
                  </a:cubicBezTo>
                  <a:lnTo>
                    <a:pt x="189300" y="160146"/>
                  </a:lnTo>
                  <a:lnTo>
                    <a:pt x="189300" y="201847"/>
                  </a:lnTo>
                  <a:lnTo>
                    <a:pt x="167158" y="201847"/>
                  </a:lnTo>
                  <a:cubicBezTo>
                    <a:pt x="146494" y="201847"/>
                    <a:pt x="132843" y="193363"/>
                    <a:pt x="125831" y="179705"/>
                  </a:cubicBezTo>
                  <a:cubicBezTo>
                    <a:pt x="110331" y="198158"/>
                    <a:pt x="86346" y="207009"/>
                    <a:pt x="63099" y="207009"/>
                  </a:cubicBezTo>
                  <a:cubicBezTo>
                    <a:pt x="26568" y="207009"/>
                    <a:pt x="0" y="183026"/>
                    <a:pt x="0" y="148711"/>
                  </a:cubicBezTo>
                  <a:cubicBezTo>
                    <a:pt x="0" y="114021"/>
                    <a:pt x="26935" y="94462"/>
                    <a:pt x="66789" y="85979"/>
                  </a:cubicBezTo>
                  <a:close/>
                  <a:moveTo>
                    <a:pt x="46494" y="145390"/>
                  </a:moveTo>
                  <a:cubicBezTo>
                    <a:pt x="46494" y="159779"/>
                    <a:pt x="56088" y="169006"/>
                    <a:pt x="75273" y="169006"/>
                  </a:cubicBezTo>
                  <a:cubicBezTo>
                    <a:pt x="100369" y="169006"/>
                    <a:pt x="120295" y="154616"/>
                    <a:pt x="120295" y="123246"/>
                  </a:cubicBezTo>
                  <a:lnTo>
                    <a:pt x="120295" y="107753"/>
                  </a:lnTo>
                  <a:lnTo>
                    <a:pt x="83025" y="115868"/>
                  </a:lnTo>
                  <a:cubicBezTo>
                    <a:pt x="56088" y="121774"/>
                    <a:pt x="46494" y="131737"/>
                    <a:pt x="46494" y="145390"/>
                  </a:cubicBezTo>
                  <a:close/>
                </a:path>
              </a:pathLst>
            </a:custGeom>
            <a:solidFill>
              <a:srgbClr val="FFFFFF"/>
            </a:solidFill>
            <a:ln w="180" cap="flat">
              <a:noFill/>
              <a:prstDash val="solid"/>
              <a:miter/>
            </a:ln>
          </p:spPr>
          <p:txBody>
            <a:bodyPr/>
            <a:lstStyle/>
            <a:p>
              <a:endParaRPr lang="fi-FI"/>
            </a:p>
          </p:txBody>
        </p:sp>
      </p:grpSp>
      <p:pic>
        <p:nvPicPr>
          <p:cNvPr id="29" name="Graphic 28">
            <a:extLst>
              <a:ext uri="{FF2B5EF4-FFF2-40B4-BE49-F238E27FC236}">
                <a16:creationId xmlns:a16="http://schemas.microsoft.com/office/drawing/2014/main" id="{8BC33429-3952-9994-7824-B18F17BCD880}"/>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8763241" y="0"/>
            <a:ext cx="3428759" cy="3428759"/>
          </a:xfrm>
          <a:prstGeom prst="rect">
            <a:avLst/>
          </a:prstGeom>
        </p:spPr>
      </p:pic>
      <p:pic>
        <p:nvPicPr>
          <p:cNvPr id="26" name="Graphic 25">
            <a:extLst>
              <a:ext uri="{FF2B5EF4-FFF2-40B4-BE49-F238E27FC236}">
                <a16:creationId xmlns:a16="http://schemas.microsoft.com/office/drawing/2014/main" id="{1564DD0D-479B-110D-725F-71522E2344B3}"/>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8762550" y="3428550"/>
            <a:ext cx="3429450" cy="3429450"/>
          </a:xfrm>
          <a:prstGeom prst="rect">
            <a:avLst/>
          </a:prstGeom>
        </p:spPr>
      </p:pic>
    </p:spTree>
    <p:extLst>
      <p:ext uri="{BB962C8B-B14F-4D97-AF65-F5344CB8AC3E}">
        <p14:creationId xmlns:p14="http://schemas.microsoft.com/office/powerpoint/2010/main" val="254069743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Lopetusdia Yhteystiedot">
    <p:bg>
      <p:bgPr>
        <a:solidFill>
          <a:schemeClr val="accent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9AEBA78-AE72-44B8-2838-E5B9C5DCC4DD}"/>
              </a:ext>
            </a:extLst>
          </p:cNvPr>
          <p:cNvSpPr>
            <a:spLocks noGrp="1"/>
          </p:cNvSpPr>
          <p:nvPr>
            <p:ph type="ctrTitle" hasCustomPrompt="1"/>
          </p:nvPr>
        </p:nvSpPr>
        <p:spPr>
          <a:xfrm>
            <a:off x="785813" y="1920671"/>
            <a:ext cx="10401591" cy="1886013"/>
          </a:xfrm>
        </p:spPr>
        <p:txBody>
          <a:bodyPr anchor="b"/>
          <a:lstStyle>
            <a:lvl1pPr algn="l">
              <a:lnSpc>
                <a:spcPct val="85000"/>
              </a:lnSpc>
              <a:defRPr sz="6700" spc="-50" baseline="0">
                <a:solidFill>
                  <a:schemeClr val="bg1"/>
                </a:solidFill>
              </a:defRPr>
            </a:lvl1pPr>
          </a:lstStyle>
          <a:p>
            <a:r>
              <a:rPr lang="fi-FI" noProof="0" dirty="0"/>
              <a:t>Lisää otsikko tähän</a:t>
            </a:r>
            <a:endParaRPr lang="fi-FI" dirty="0"/>
          </a:p>
        </p:txBody>
      </p:sp>
      <p:sp>
        <p:nvSpPr>
          <p:cNvPr id="3" name="Alaotsikko 2">
            <a:extLst>
              <a:ext uri="{FF2B5EF4-FFF2-40B4-BE49-F238E27FC236}">
                <a16:creationId xmlns:a16="http://schemas.microsoft.com/office/drawing/2014/main" id="{1EE9A803-11E6-F81B-463E-62F83BE593F6}"/>
              </a:ext>
            </a:extLst>
          </p:cNvPr>
          <p:cNvSpPr>
            <a:spLocks noGrp="1"/>
          </p:cNvSpPr>
          <p:nvPr>
            <p:ph type="subTitle" idx="1" hasCustomPrompt="1"/>
          </p:nvPr>
        </p:nvSpPr>
        <p:spPr>
          <a:xfrm>
            <a:off x="776482" y="4149400"/>
            <a:ext cx="10401591" cy="1127061"/>
          </a:xfrm>
        </p:spPr>
        <p:txBody>
          <a:bodyPr/>
          <a:lstStyle>
            <a:lvl1pPr marL="0" indent="0" algn="l">
              <a:lnSpc>
                <a:spcPct val="85000"/>
              </a:lnSpc>
              <a:buNone/>
              <a:defRPr sz="2000" spc="-2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dirty="0"/>
              <a:t>Lisää alaotsikko tähän</a:t>
            </a:r>
          </a:p>
        </p:txBody>
      </p:sp>
      <p:sp>
        <p:nvSpPr>
          <p:cNvPr id="16" name="Tekstin paikkamerkki 2">
            <a:extLst>
              <a:ext uri="{FF2B5EF4-FFF2-40B4-BE49-F238E27FC236}">
                <a16:creationId xmlns:a16="http://schemas.microsoft.com/office/drawing/2014/main" id="{750C9D22-D884-7689-95F5-B735894F3901}"/>
              </a:ext>
            </a:extLst>
          </p:cNvPr>
          <p:cNvSpPr>
            <a:spLocks noGrp="1"/>
          </p:cNvSpPr>
          <p:nvPr>
            <p:ph type="body" idx="40" hasCustomPrompt="1"/>
          </p:nvPr>
        </p:nvSpPr>
        <p:spPr>
          <a:xfrm>
            <a:off x="793834" y="5376693"/>
            <a:ext cx="7530456" cy="815560"/>
          </a:xfrm>
        </p:spPr>
        <p:txBody>
          <a:bodyPr anchor="t" anchorCtr="0"/>
          <a:lstStyle>
            <a:lvl1pPr marL="0" indent="0">
              <a:buNone/>
              <a:defRPr lang="fi-FI" sz="1500" kern="1200" noProof="0" dirty="0">
                <a:solidFill>
                  <a:schemeClr val="bg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Lisää tekstiä tähän</a:t>
            </a:r>
          </a:p>
        </p:txBody>
      </p:sp>
      <p:grpSp>
        <p:nvGrpSpPr>
          <p:cNvPr id="8" name="Ryhmä 7">
            <a:extLst>
              <a:ext uri="{FF2B5EF4-FFF2-40B4-BE49-F238E27FC236}">
                <a16:creationId xmlns:a16="http://schemas.microsoft.com/office/drawing/2014/main" id="{70ACC931-D9BD-44DB-C664-8D6F65D70E41}"/>
              </a:ext>
              <a:ext uri="{C183D7F6-B498-43B3-948B-1728B52AA6E4}">
                <adec:decorative xmlns:adec="http://schemas.microsoft.com/office/drawing/2017/decorative" val="1"/>
              </a:ext>
            </a:extLst>
          </p:cNvPr>
          <p:cNvGrpSpPr/>
          <p:nvPr userDrawn="1"/>
        </p:nvGrpSpPr>
        <p:grpSpPr>
          <a:xfrm>
            <a:off x="787158" y="814872"/>
            <a:ext cx="1400417" cy="332248"/>
            <a:chOff x="381002" y="381000"/>
            <a:chExt cx="1172723" cy="278228"/>
          </a:xfrm>
        </p:grpSpPr>
        <p:sp>
          <p:nvSpPr>
            <p:cNvPr id="9" name="Vapaamuotoinen: Muoto 8">
              <a:extLst>
                <a:ext uri="{FF2B5EF4-FFF2-40B4-BE49-F238E27FC236}">
                  <a16:creationId xmlns:a16="http://schemas.microsoft.com/office/drawing/2014/main" id="{5682BB74-A0D5-022F-8C46-1348FB48B42F}"/>
                </a:ext>
              </a:extLst>
            </p:cNvPr>
            <p:cNvSpPr/>
            <p:nvPr/>
          </p:nvSpPr>
          <p:spPr>
            <a:xfrm>
              <a:off x="381002" y="381000"/>
              <a:ext cx="216236" cy="273069"/>
            </a:xfrm>
            <a:custGeom>
              <a:avLst/>
              <a:gdLst>
                <a:gd name="csX0" fmla="*/ 0 w 216236"/>
                <a:gd name="csY0" fmla="*/ 0 h 273069"/>
                <a:gd name="csX1" fmla="*/ 98527 w 216236"/>
                <a:gd name="csY1" fmla="*/ 0 h 273069"/>
                <a:gd name="csX2" fmla="*/ 205169 w 216236"/>
                <a:gd name="csY2" fmla="*/ 82289 h 273069"/>
                <a:gd name="csX3" fmla="*/ 141700 w 216236"/>
                <a:gd name="csY3" fmla="*/ 160146 h 273069"/>
                <a:gd name="csX4" fmla="*/ 148342 w 216236"/>
                <a:gd name="csY4" fmla="*/ 180072 h 273069"/>
                <a:gd name="csX5" fmla="*/ 206648 w 216236"/>
                <a:gd name="csY5" fmla="*/ 229520 h 273069"/>
                <a:gd name="csX6" fmla="*/ 216237 w 216236"/>
                <a:gd name="csY6" fmla="*/ 229520 h 273069"/>
                <a:gd name="csX7" fmla="*/ 216237 w 216236"/>
                <a:gd name="csY7" fmla="*/ 273069 h 273069"/>
                <a:gd name="csX8" fmla="*/ 202953 w 216236"/>
                <a:gd name="csY8" fmla="*/ 273069 h 273069"/>
                <a:gd name="csX9" fmla="*/ 105536 w 216236"/>
                <a:gd name="csY9" fmla="*/ 197420 h 273069"/>
                <a:gd name="csX10" fmla="*/ 94837 w 216236"/>
                <a:gd name="csY10" fmla="*/ 164947 h 273069"/>
                <a:gd name="csX11" fmla="*/ 47230 w 216236"/>
                <a:gd name="csY11" fmla="*/ 164947 h 273069"/>
                <a:gd name="csX12" fmla="*/ 47230 w 216236"/>
                <a:gd name="csY12" fmla="*/ 273069 h 273069"/>
                <a:gd name="csX13" fmla="*/ 0 w 216236"/>
                <a:gd name="csY13" fmla="*/ 273069 h 273069"/>
                <a:gd name="csX14" fmla="*/ 0 w 216236"/>
                <a:gd name="csY14" fmla="*/ 0 h 273069"/>
                <a:gd name="csX15" fmla="*/ 101848 w 216236"/>
                <a:gd name="csY15" fmla="*/ 43909 h 273069"/>
                <a:gd name="csX16" fmla="*/ 47230 w 216236"/>
                <a:gd name="csY16" fmla="*/ 43909 h 273069"/>
                <a:gd name="csX17" fmla="*/ 47230 w 216236"/>
                <a:gd name="csY17" fmla="*/ 121037 h 273069"/>
                <a:gd name="csX18" fmla="*/ 101848 w 216236"/>
                <a:gd name="csY18" fmla="*/ 121037 h 273069"/>
                <a:gd name="csX19" fmla="*/ 155353 w 216236"/>
                <a:gd name="csY19" fmla="*/ 82289 h 273069"/>
                <a:gd name="csX20" fmla="*/ 101848 w 216236"/>
                <a:gd name="csY20" fmla="*/ 43909 h 2730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16236" h="273069">
                  <a:moveTo>
                    <a:pt x="0" y="0"/>
                  </a:moveTo>
                  <a:lnTo>
                    <a:pt x="98527" y="0"/>
                  </a:lnTo>
                  <a:cubicBezTo>
                    <a:pt x="177864" y="0"/>
                    <a:pt x="205169" y="37636"/>
                    <a:pt x="205169" y="82289"/>
                  </a:cubicBezTo>
                  <a:cubicBezTo>
                    <a:pt x="205169" y="117716"/>
                    <a:pt x="188196" y="148711"/>
                    <a:pt x="141700" y="160146"/>
                  </a:cubicBezTo>
                  <a:lnTo>
                    <a:pt x="148342" y="180072"/>
                  </a:lnTo>
                  <a:cubicBezTo>
                    <a:pt x="161626" y="219926"/>
                    <a:pt x="176759" y="229520"/>
                    <a:pt x="206648" y="229520"/>
                  </a:cubicBezTo>
                  <a:lnTo>
                    <a:pt x="216237" y="229520"/>
                  </a:lnTo>
                  <a:lnTo>
                    <a:pt x="216237" y="273069"/>
                  </a:lnTo>
                  <a:lnTo>
                    <a:pt x="202953" y="273069"/>
                  </a:lnTo>
                  <a:cubicBezTo>
                    <a:pt x="156090" y="273069"/>
                    <a:pt x="124359" y="254246"/>
                    <a:pt x="105536" y="197420"/>
                  </a:cubicBezTo>
                  <a:lnTo>
                    <a:pt x="94837" y="164947"/>
                  </a:lnTo>
                  <a:lnTo>
                    <a:pt x="47230" y="164947"/>
                  </a:lnTo>
                  <a:lnTo>
                    <a:pt x="47230" y="273069"/>
                  </a:lnTo>
                  <a:lnTo>
                    <a:pt x="0" y="273069"/>
                  </a:lnTo>
                  <a:lnTo>
                    <a:pt x="0" y="0"/>
                  </a:lnTo>
                  <a:close/>
                  <a:moveTo>
                    <a:pt x="101848" y="43909"/>
                  </a:moveTo>
                  <a:lnTo>
                    <a:pt x="47230" y="43909"/>
                  </a:lnTo>
                  <a:lnTo>
                    <a:pt x="47230" y="121037"/>
                  </a:lnTo>
                  <a:lnTo>
                    <a:pt x="101848" y="121037"/>
                  </a:lnTo>
                  <a:cubicBezTo>
                    <a:pt x="136907" y="121037"/>
                    <a:pt x="155353" y="108121"/>
                    <a:pt x="155353" y="82289"/>
                  </a:cubicBezTo>
                  <a:cubicBezTo>
                    <a:pt x="155353" y="56826"/>
                    <a:pt x="136907" y="43909"/>
                    <a:pt x="101848" y="43909"/>
                  </a:cubicBezTo>
                  <a:close/>
                </a:path>
              </a:pathLst>
            </a:custGeom>
            <a:solidFill>
              <a:srgbClr val="FFFFFF"/>
            </a:solidFill>
            <a:ln w="180" cap="flat">
              <a:noFill/>
              <a:prstDash val="solid"/>
              <a:miter/>
            </a:ln>
          </p:spPr>
          <p:txBody>
            <a:bodyPr/>
            <a:lstStyle/>
            <a:p>
              <a:endParaRPr lang="fi-FI"/>
            </a:p>
          </p:txBody>
        </p:sp>
        <p:sp>
          <p:nvSpPr>
            <p:cNvPr id="10" name="Vapaamuotoinen: Muoto 9">
              <a:extLst>
                <a:ext uri="{FF2B5EF4-FFF2-40B4-BE49-F238E27FC236}">
                  <a16:creationId xmlns:a16="http://schemas.microsoft.com/office/drawing/2014/main" id="{9A958D1C-B7CC-988C-1602-9131C81FBBE2}"/>
                </a:ext>
              </a:extLst>
            </p:cNvPr>
            <p:cNvSpPr/>
            <p:nvPr/>
          </p:nvSpPr>
          <p:spPr>
            <a:xfrm>
              <a:off x="619388" y="452219"/>
              <a:ext cx="189301" cy="207008"/>
            </a:xfrm>
            <a:custGeom>
              <a:avLst/>
              <a:gdLst>
                <a:gd name="csX0" fmla="*/ 66789 w 189301"/>
                <a:gd name="csY0" fmla="*/ 85979 h 207008"/>
                <a:gd name="csX1" fmla="*/ 120295 w 189301"/>
                <a:gd name="csY1" fmla="*/ 74536 h 207008"/>
                <a:gd name="csX2" fmla="*/ 85612 w 189301"/>
                <a:gd name="csY2" fmla="*/ 40957 h 207008"/>
                <a:gd name="csX3" fmla="*/ 26937 w 189301"/>
                <a:gd name="csY3" fmla="*/ 69005 h 207008"/>
                <a:gd name="csX4" fmla="*/ 0 w 189301"/>
                <a:gd name="csY4" fmla="*/ 38747 h 207008"/>
                <a:gd name="csX5" fmla="*/ 88195 w 189301"/>
                <a:gd name="csY5" fmla="*/ 0 h 207008"/>
                <a:gd name="csX6" fmla="*/ 164949 w 189301"/>
                <a:gd name="csY6" fmla="*/ 84130 h 207008"/>
                <a:gd name="csX7" fmla="*/ 164949 w 189301"/>
                <a:gd name="csY7" fmla="*/ 146495 h 207008"/>
                <a:gd name="csX8" fmla="*/ 178233 w 189301"/>
                <a:gd name="csY8" fmla="*/ 160146 h 207008"/>
                <a:gd name="csX9" fmla="*/ 189302 w 189301"/>
                <a:gd name="csY9" fmla="*/ 160146 h 207008"/>
                <a:gd name="csX10" fmla="*/ 189302 w 189301"/>
                <a:gd name="csY10" fmla="*/ 201847 h 207008"/>
                <a:gd name="csX11" fmla="*/ 167158 w 189301"/>
                <a:gd name="csY11" fmla="*/ 201847 h 207008"/>
                <a:gd name="csX12" fmla="*/ 125833 w 189301"/>
                <a:gd name="csY12" fmla="*/ 179705 h 207008"/>
                <a:gd name="csX13" fmla="*/ 63101 w 189301"/>
                <a:gd name="csY13" fmla="*/ 207009 h 207008"/>
                <a:gd name="csX14" fmla="*/ 0 w 189301"/>
                <a:gd name="csY14" fmla="*/ 148711 h 207008"/>
                <a:gd name="csX15" fmla="*/ 66789 w 189301"/>
                <a:gd name="csY15" fmla="*/ 85979 h 207008"/>
                <a:gd name="csX16" fmla="*/ 46496 w 189301"/>
                <a:gd name="csY16" fmla="*/ 145390 h 207008"/>
                <a:gd name="csX17" fmla="*/ 75280 w 189301"/>
                <a:gd name="csY17" fmla="*/ 169006 h 207008"/>
                <a:gd name="csX18" fmla="*/ 120295 w 189301"/>
                <a:gd name="csY18" fmla="*/ 123246 h 207008"/>
                <a:gd name="csX19" fmla="*/ 120295 w 189301"/>
                <a:gd name="csY19" fmla="*/ 107753 h 207008"/>
                <a:gd name="csX20" fmla="*/ 83027 w 189301"/>
                <a:gd name="csY20" fmla="*/ 115868 h 207008"/>
                <a:gd name="csX21" fmla="*/ 46496 w 189301"/>
                <a:gd name="csY21" fmla="*/ 145390 h 2070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89301" h="207008">
                  <a:moveTo>
                    <a:pt x="66789" y="85979"/>
                  </a:moveTo>
                  <a:lnTo>
                    <a:pt x="120295" y="74536"/>
                  </a:lnTo>
                  <a:cubicBezTo>
                    <a:pt x="118453" y="50184"/>
                    <a:pt x="104802" y="40957"/>
                    <a:pt x="85612" y="40957"/>
                  </a:cubicBezTo>
                  <a:cubicBezTo>
                    <a:pt x="63837" y="40957"/>
                    <a:pt x="45391" y="49448"/>
                    <a:pt x="26937" y="69005"/>
                  </a:cubicBezTo>
                  <a:lnTo>
                    <a:pt x="0" y="38747"/>
                  </a:lnTo>
                  <a:cubicBezTo>
                    <a:pt x="21400" y="15133"/>
                    <a:pt x="52769" y="0"/>
                    <a:pt x="88195" y="0"/>
                  </a:cubicBezTo>
                  <a:cubicBezTo>
                    <a:pt x="132106" y="0"/>
                    <a:pt x="164949" y="25832"/>
                    <a:pt x="164949" y="84130"/>
                  </a:cubicBezTo>
                  <a:lnTo>
                    <a:pt x="164949" y="146495"/>
                  </a:lnTo>
                  <a:cubicBezTo>
                    <a:pt x="164949" y="157199"/>
                    <a:pt x="169006" y="160146"/>
                    <a:pt x="178233" y="160146"/>
                  </a:cubicBezTo>
                  <a:lnTo>
                    <a:pt x="189302" y="160146"/>
                  </a:lnTo>
                  <a:lnTo>
                    <a:pt x="189302" y="201847"/>
                  </a:lnTo>
                  <a:lnTo>
                    <a:pt x="167158" y="201847"/>
                  </a:lnTo>
                  <a:cubicBezTo>
                    <a:pt x="146496" y="201847"/>
                    <a:pt x="132842" y="193363"/>
                    <a:pt x="125833" y="179705"/>
                  </a:cubicBezTo>
                  <a:cubicBezTo>
                    <a:pt x="110332" y="198158"/>
                    <a:pt x="86348" y="207009"/>
                    <a:pt x="63101" y="207009"/>
                  </a:cubicBezTo>
                  <a:cubicBezTo>
                    <a:pt x="26568" y="207009"/>
                    <a:pt x="0" y="183026"/>
                    <a:pt x="0" y="148711"/>
                  </a:cubicBezTo>
                  <a:cubicBezTo>
                    <a:pt x="0" y="114021"/>
                    <a:pt x="26937" y="94462"/>
                    <a:pt x="66789" y="85979"/>
                  </a:cubicBezTo>
                  <a:close/>
                  <a:moveTo>
                    <a:pt x="46496" y="145390"/>
                  </a:moveTo>
                  <a:cubicBezTo>
                    <a:pt x="46496" y="159779"/>
                    <a:pt x="56090" y="169006"/>
                    <a:pt x="75280" y="169006"/>
                  </a:cubicBezTo>
                  <a:cubicBezTo>
                    <a:pt x="100368" y="169006"/>
                    <a:pt x="120295" y="154616"/>
                    <a:pt x="120295" y="123246"/>
                  </a:cubicBezTo>
                  <a:lnTo>
                    <a:pt x="120295" y="107753"/>
                  </a:lnTo>
                  <a:lnTo>
                    <a:pt x="83027" y="115868"/>
                  </a:lnTo>
                  <a:cubicBezTo>
                    <a:pt x="56090" y="121774"/>
                    <a:pt x="46496" y="131737"/>
                    <a:pt x="46496" y="145390"/>
                  </a:cubicBezTo>
                  <a:close/>
                </a:path>
              </a:pathLst>
            </a:custGeom>
            <a:solidFill>
              <a:srgbClr val="FFFFFF"/>
            </a:solidFill>
            <a:ln w="180" cap="flat">
              <a:noFill/>
              <a:prstDash val="solid"/>
              <a:miter/>
            </a:ln>
          </p:spPr>
          <p:txBody>
            <a:bodyPr/>
            <a:lstStyle/>
            <a:p>
              <a:endParaRPr lang="fi-FI"/>
            </a:p>
          </p:txBody>
        </p:sp>
        <p:sp>
          <p:nvSpPr>
            <p:cNvPr id="11" name="Vapaamuotoinen: Muoto 10">
              <a:extLst>
                <a:ext uri="{FF2B5EF4-FFF2-40B4-BE49-F238E27FC236}">
                  <a16:creationId xmlns:a16="http://schemas.microsoft.com/office/drawing/2014/main" id="{21769C85-EF78-683E-5A93-3BC4B890D171}"/>
                </a:ext>
              </a:extLst>
            </p:cNvPr>
            <p:cNvSpPr/>
            <p:nvPr/>
          </p:nvSpPr>
          <p:spPr>
            <a:xfrm>
              <a:off x="830095" y="457387"/>
              <a:ext cx="168637" cy="201841"/>
            </a:xfrm>
            <a:custGeom>
              <a:avLst/>
              <a:gdLst>
                <a:gd name="csX0" fmla="*/ 0 w 168637"/>
                <a:gd name="csY0" fmla="*/ 104058 h 201841"/>
                <a:gd name="csX1" fmla="*/ 0 w 168637"/>
                <a:gd name="csY1" fmla="*/ 0 h 201841"/>
                <a:gd name="csX2" fmla="*/ 45022 w 168637"/>
                <a:gd name="csY2" fmla="*/ 0 h 201841"/>
                <a:gd name="csX3" fmla="*/ 45022 w 168637"/>
                <a:gd name="csY3" fmla="*/ 106643 h 201841"/>
                <a:gd name="csX4" fmla="*/ 84132 w 168637"/>
                <a:gd name="csY4" fmla="*/ 159779 h 201841"/>
                <a:gd name="csX5" fmla="*/ 123616 w 168637"/>
                <a:gd name="csY5" fmla="*/ 106643 h 201841"/>
                <a:gd name="csX6" fmla="*/ 123616 w 168637"/>
                <a:gd name="csY6" fmla="*/ 0 h 201841"/>
                <a:gd name="csX7" fmla="*/ 168637 w 168637"/>
                <a:gd name="csY7" fmla="*/ 0 h 201841"/>
                <a:gd name="csX8" fmla="*/ 168637 w 168637"/>
                <a:gd name="csY8" fmla="*/ 104058 h 201841"/>
                <a:gd name="csX9" fmla="*/ 84132 w 168637"/>
                <a:gd name="csY9" fmla="*/ 201841 h 201841"/>
                <a:gd name="csX10" fmla="*/ 0 w 168637"/>
                <a:gd name="csY10" fmla="*/ 104058 h 2018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68637" h="201841">
                  <a:moveTo>
                    <a:pt x="0" y="104058"/>
                  </a:moveTo>
                  <a:lnTo>
                    <a:pt x="0" y="0"/>
                  </a:lnTo>
                  <a:lnTo>
                    <a:pt x="45022" y="0"/>
                  </a:lnTo>
                  <a:lnTo>
                    <a:pt x="45022" y="106643"/>
                  </a:lnTo>
                  <a:cubicBezTo>
                    <a:pt x="45022" y="142063"/>
                    <a:pt x="59042" y="159779"/>
                    <a:pt x="84132" y="159779"/>
                  </a:cubicBezTo>
                  <a:cubicBezTo>
                    <a:pt x="109595" y="159779"/>
                    <a:pt x="123616" y="142063"/>
                    <a:pt x="123616" y="106643"/>
                  </a:cubicBezTo>
                  <a:lnTo>
                    <a:pt x="123616" y="0"/>
                  </a:lnTo>
                  <a:lnTo>
                    <a:pt x="168637" y="0"/>
                  </a:lnTo>
                  <a:lnTo>
                    <a:pt x="168637" y="104058"/>
                  </a:lnTo>
                  <a:cubicBezTo>
                    <a:pt x="168637" y="163838"/>
                    <a:pt x="137643" y="201841"/>
                    <a:pt x="84132" y="201841"/>
                  </a:cubicBezTo>
                  <a:cubicBezTo>
                    <a:pt x="30627" y="201841"/>
                    <a:pt x="0" y="163838"/>
                    <a:pt x="0" y="104058"/>
                  </a:cubicBezTo>
                  <a:close/>
                </a:path>
              </a:pathLst>
            </a:custGeom>
            <a:solidFill>
              <a:srgbClr val="FFFFFF"/>
            </a:solidFill>
            <a:ln w="180" cap="flat">
              <a:noFill/>
              <a:prstDash val="solid"/>
              <a:miter/>
            </a:ln>
          </p:spPr>
          <p:txBody>
            <a:bodyPr/>
            <a:lstStyle/>
            <a:p>
              <a:endParaRPr lang="fi-FI"/>
            </a:p>
          </p:txBody>
        </p:sp>
        <p:sp>
          <p:nvSpPr>
            <p:cNvPr id="12" name="Vapaamuotoinen: Muoto 11">
              <a:extLst>
                <a:ext uri="{FF2B5EF4-FFF2-40B4-BE49-F238E27FC236}">
                  <a16:creationId xmlns:a16="http://schemas.microsoft.com/office/drawing/2014/main" id="{195A7878-23C7-9991-1D9B-AAEA2755E7F0}"/>
                </a:ext>
              </a:extLst>
            </p:cNvPr>
            <p:cNvSpPr/>
            <p:nvPr/>
          </p:nvSpPr>
          <p:spPr>
            <a:xfrm>
              <a:off x="1037847" y="452219"/>
              <a:ext cx="297422" cy="201846"/>
            </a:xfrm>
            <a:custGeom>
              <a:avLst/>
              <a:gdLst>
                <a:gd name="csX0" fmla="*/ 126200 w 297422"/>
                <a:gd name="csY0" fmla="*/ 201847 h 201846"/>
                <a:gd name="csX1" fmla="*/ 126200 w 297422"/>
                <a:gd name="csY1" fmla="*/ 93357 h 201846"/>
                <a:gd name="csX2" fmla="*/ 85981 w 297422"/>
                <a:gd name="csY2" fmla="*/ 41326 h 201846"/>
                <a:gd name="csX3" fmla="*/ 45022 w 297422"/>
                <a:gd name="csY3" fmla="*/ 92621 h 201846"/>
                <a:gd name="csX4" fmla="*/ 45022 w 297422"/>
                <a:gd name="csY4" fmla="*/ 201847 h 201846"/>
                <a:gd name="csX5" fmla="*/ 0 w 297422"/>
                <a:gd name="csY5" fmla="*/ 201847 h 201846"/>
                <a:gd name="csX6" fmla="*/ 0 w 297422"/>
                <a:gd name="csY6" fmla="*/ 5168 h 201846"/>
                <a:gd name="csX7" fmla="*/ 45022 w 297422"/>
                <a:gd name="csY7" fmla="*/ 5168 h 201846"/>
                <a:gd name="csX8" fmla="*/ 45022 w 297422"/>
                <a:gd name="csY8" fmla="*/ 24352 h 201846"/>
                <a:gd name="csX9" fmla="*/ 98896 w 297422"/>
                <a:gd name="csY9" fmla="*/ 0 h 201846"/>
                <a:gd name="csX10" fmla="*/ 159412 w 297422"/>
                <a:gd name="csY10" fmla="*/ 36531 h 201846"/>
                <a:gd name="csX11" fmla="*/ 224360 w 297422"/>
                <a:gd name="csY11" fmla="*/ 0 h 201846"/>
                <a:gd name="csX12" fmla="*/ 297423 w 297422"/>
                <a:gd name="csY12" fmla="*/ 93357 h 201846"/>
                <a:gd name="csX13" fmla="*/ 297423 w 297422"/>
                <a:gd name="csY13" fmla="*/ 201847 h 201846"/>
                <a:gd name="csX14" fmla="*/ 252403 w 297422"/>
                <a:gd name="csY14" fmla="*/ 201847 h 201846"/>
                <a:gd name="csX15" fmla="*/ 252403 w 297422"/>
                <a:gd name="csY15" fmla="*/ 93357 h 201846"/>
                <a:gd name="csX16" fmla="*/ 213285 w 297422"/>
                <a:gd name="csY16" fmla="*/ 41326 h 201846"/>
                <a:gd name="csX17" fmla="*/ 171222 w 297422"/>
                <a:gd name="csY17" fmla="*/ 87084 h 201846"/>
                <a:gd name="csX18" fmla="*/ 171222 w 297422"/>
                <a:gd name="csY18" fmla="*/ 93357 h 201846"/>
                <a:gd name="csX19" fmla="*/ 171222 w 297422"/>
                <a:gd name="csY19" fmla="*/ 201847 h 201846"/>
                <a:gd name="csX20" fmla="*/ 126200 w 297422"/>
                <a:gd name="csY20" fmla="*/ 201847 h 2018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97422" h="201846">
                  <a:moveTo>
                    <a:pt x="126200" y="201847"/>
                  </a:moveTo>
                  <a:lnTo>
                    <a:pt x="126200" y="93357"/>
                  </a:lnTo>
                  <a:cubicBezTo>
                    <a:pt x="126200" y="54610"/>
                    <a:pt x="109228" y="41326"/>
                    <a:pt x="85981" y="41326"/>
                  </a:cubicBezTo>
                  <a:cubicBezTo>
                    <a:pt x="64950" y="41326"/>
                    <a:pt x="45022" y="53872"/>
                    <a:pt x="45022" y="92621"/>
                  </a:cubicBezTo>
                  <a:lnTo>
                    <a:pt x="45022" y="201847"/>
                  </a:lnTo>
                  <a:lnTo>
                    <a:pt x="0" y="201847"/>
                  </a:lnTo>
                  <a:lnTo>
                    <a:pt x="0" y="5168"/>
                  </a:lnTo>
                  <a:lnTo>
                    <a:pt x="45022" y="5168"/>
                  </a:lnTo>
                  <a:lnTo>
                    <a:pt x="45022" y="24352"/>
                  </a:lnTo>
                  <a:cubicBezTo>
                    <a:pt x="58306" y="9594"/>
                    <a:pt x="77490" y="0"/>
                    <a:pt x="98896" y="0"/>
                  </a:cubicBezTo>
                  <a:cubicBezTo>
                    <a:pt x="124728" y="0"/>
                    <a:pt x="146865" y="12179"/>
                    <a:pt x="159412" y="36531"/>
                  </a:cubicBezTo>
                  <a:cubicBezTo>
                    <a:pt x="173433" y="15133"/>
                    <a:pt x="196687" y="0"/>
                    <a:pt x="224360" y="0"/>
                  </a:cubicBezTo>
                  <a:cubicBezTo>
                    <a:pt x="267903" y="0"/>
                    <a:pt x="297423" y="29889"/>
                    <a:pt x="297423" y="93357"/>
                  </a:cubicBezTo>
                  <a:lnTo>
                    <a:pt x="297423" y="201847"/>
                  </a:lnTo>
                  <a:lnTo>
                    <a:pt x="252403" y="201847"/>
                  </a:lnTo>
                  <a:lnTo>
                    <a:pt x="252403" y="93357"/>
                  </a:lnTo>
                  <a:cubicBezTo>
                    <a:pt x="252403" y="54985"/>
                    <a:pt x="237275" y="41326"/>
                    <a:pt x="213285" y="41326"/>
                  </a:cubicBezTo>
                  <a:cubicBezTo>
                    <a:pt x="192623" y="41326"/>
                    <a:pt x="173433" y="54241"/>
                    <a:pt x="171222" y="87084"/>
                  </a:cubicBezTo>
                  <a:lnTo>
                    <a:pt x="171222" y="93357"/>
                  </a:lnTo>
                  <a:lnTo>
                    <a:pt x="171222" y="201847"/>
                  </a:lnTo>
                  <a:lnTo>
                    <a:pt x="126200" y="201847"/>
                  </a:lnTo>
                  <a:close/>
                </a:path>
              </a:pathLst>
            </a:custGeom>
            <a:solidFill>
              <a:srgbClr val="FFFFFF"/>
            </a:solidFill>
            <a:ln w="180" cap="flat">
              <a:noFill/>
              <a:prstDash val="solid"/>
              <a:miter/>
            </a:ln>
          </p:spPr>
          <p:txBody>
            <a:bodyPr/>
            <a:lstStyle/>
            <a:p>
              <a:endParaRPr lang="fi-FI"/>
            </a:p>
          </p:txBody>
        </p:sp>
        <p:sp>
          <p:nvSpPr>
            <p:cNvPr id="13" name="Vapaamuotoinen: Muoto 12">
              <a:extLst>
                <a:ext uri="{FF2B5EF4-FFF2-40B4-BE49-F238E27FC236}">
                  <a16:creationId xmlns:a16="http://schemas.microsoft.com/office/drawing/2014/main" id="{E73102BB-AF32-1CD1-08EA-87546D758DBE}"/>
                </a:ext>
              </a:extLst>
            </p:cNvPr>
            <p:cNvSpPr/>
            <p:nvPr/>
          </p:nvSpPr>
          <p:spPr>
            <a:xfrm>
              <a:off x="1364426" y="452219"/>
              <a:ext cx="189299" cy="207008"/>
            </a:xfrm>
            <a:custGeom>
              <a:avLst/>
              <a:gdLst>
                <a:gd name="csX0" fmla="*/ 66789 w 189299"/>
                <a:gd name="csY0" fmla="*/ 85979 h 207008"/>
                <a:gd name="csX1" fmla="*/ 120295 w 189299"/>
                <a:gd name="csY1" fmla="*/ 74536 h 207008"/>
                <a:gd name="csX2" fmla="*/ 85610 w 189299"/>
                <a:gd name="csY2" fmla="*/ 40957 h 207008"/>
                <a:gd name="csX3" fmla="*/ 26935 w 189299"/>
                <a:gd name="csY3" fmla="*/ 69005 h 207008"/>
                <a:gd name="csX4" fmla="*/ 0 w 189299"/>
                <a:gd name="csY4" fmla="*/ 38747 h 207008"/>
                <a:gd name="csX5" fmla="*/ 88188 w 189299"/>
                <a:gd name="csY5" fmla="*/ 0 h 207008"/>
                <a:gd name="csX6" fmla="*/ 164948 w 189299"/>
                <a:gd name="csY6" fmla="*/ 84130 h 207008"/>
                <a:gd name="csX7" fmla="*/ 164948 w 189299"/>
                <a:gd name="csY7" fmla="*/ 146495 h 207008"/>
                <a:gd name="csX8" fmla="*/ 178232 w 189299"/>
                <a:gd name="csY8" fmla="*/ 160146 h 207008"/>
                <a:gd name="csX9" fmla="*/ 189300 w 189299"/>
                <a:gd name="csY9" fmla="*/ 160146 h 207008"/>
                <a:gd name="csX10" fmla="*/ 189300 w 189299"/>
                <a:gd name="csY10" fmla="*/ 201847 h 207008"/>
                <a:gd name="csX11" fmla="*/ 167158 w 189299"/>
                <a:gd name="csY11" fmla="*/ 201847 h 207008"/>
                <a:gd name="csX12" fmla="*/ 125831 w 189299"/>
                <a:gd name="csY12" fmla="*/ 179705 h 207008"/>
                <a:gd name="csX13" fmla="*/ 63099 w 189299"/>
                <a:gd name="csY13" fmla="*/ 207009 h 207008"/>
                <a:gd name="csX14" fmla="*/ 0 w 189299"/>
                <a:gd name="csY14" fmla="*/ 148711 h 207008"/>
                <a:gd name="csX15" fmla="*/ 66789 w 189299"/>
                <a:gd name="csY15" fmla="*/ 85979 h 207008"/>
                <a:gd name="csX16" fmla="*/ 46494 w 189299"/>
                <a:gd name="csY16" fmla="*/ 145390 h 207008"/>
                <a:gd name="csX17" fmla="*/ 75273 w 189299"/>
                <a:gd name="csY17" fmla="*/ 169006 h 207008"/>
                <a:gd name="csX18" fmla="*/ 120295 w 189299"/>
                <a:gd name="csY18" fmla="*/ 123246 h 207008"/>
                <a:gd name="csX19" fmla="*/ 120295 w 189299"/>
                <a:gd name="csY19" fmla="*/ 107753 h 207008"/>
                <a:gd name="csX20" fmla="*/ 83025 w 189299"/>
                <a:gd name="csY20" fmla="*/ 115868 h 207008"/>
                <a:gd name="csX21" fmla="*/ 46494 w 189299"/>
                <a:gd name="csY21" fmla="*/ 145390 h 2070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89299" h="207008">
                  <a:moveTo>
                    <a:pt x="66789" y="85979"/>
                  </a:moveTo>
                  <a:lnTo>
                    <a:pt x="120295" y="74536"/>
                  </a:lnTo>
                  <a:cubicBezTo>
                    <a:pt x="118446" y="50184"/>
                    <a:pt x="104793" y="40957"/>
                    <a:pt x="85610" y="40957"/>
                  </a:cubicBezTo>
                  <a:cubicBezTo>
                    <a:pt x="63836" y="40957"/>
                    <a:pt x="45389" y="49448"/>
                    <a:pt x="26935" y="69005"/>
                  </a:cubicBezTo>
                  <a:lnTo>
                    <a:pt x="0" y="38747"/>
                  </a:lnTo>
                  <a:cubicBezTo>
                    <a:pt x="21399" y="15133"/>
                    <a:pt x="52767" y="0"/>
                    <a:pt x="88188" y="0"/>
                  </a:cubicBezTo>
                  <a:cubicBezTo>
                    <a:pt x="132104" y="0"/>
                    <a:pt x="164948" y="25832"/>
                    <a:pt x="164948" y="84130"/>
                  </a:cubicBezTo>
                  <a:lnTo>
                    <a:pt x="164948" y="146495"/>
                  </a:lnTo>
                  <a:cubicBezTo>
                    <a:pt x="164948" y="157199"/>
                    <a:pt x="169005" y="160146"/>
                    <a:pt x="178232" y="160146"/>
                  </a:cubicBezTo>
                  <a:lnTo>
                    <a:pt x="189300" y="160146"/>
                  </a:lnTo>
                  <a:lnTo>
                    <a:pt x="189300" y="201847"/>
                  </a:lnTo>
                  <a:lnTo>
                    <a:pt x="167158" y="201847"/>
                  </a:lnTo>
                  <a:cubicBezTo>
                    <a:pt x="146494" y="201847"/>
                    <a:pt x="132843" y="193363"/>
                    <a:pt x="125831" y="179705"/>
                  </a:cubicBezTo>
                  <a:cubicBezTo>
                    <a:pt x="110331" y="198158"/>
                    <a:pt x="86346" y="207009"/>
                    <a:pt x="63099" y="207009"/>
                  </a:cubicBezTo>
                  <a:cubicBezTo>
                    <a:pt x="26568" y="207009"/>
                    <a:pt x="0" y="183026"/>
                    <a:pt x="0" y="148711"/>
                  </a:cubicBezTo>
                  <a:cubicBezTo>
                    <a:pt x="0" y="114021"/>
                    <a:pt x="26935" y="94462"/>
                    <a:pt x="66789" y="85979"/>
                  </a:cubicBezTo>
                  <a:close/>
                  <a:moveTo>
                    <a:pt x="46494" y="145390"/>
                  </a:moveTo>
                  <a:cubicBezTo>
                    <a:pt x="46494" y="159779"/>
                    <a:pt x="56088" y="169006"/>
                    <a:pt x="75273" y="169006"/>
                  </a:cubicBezTo>
                  <a:cubicBezTo>
                    <a:pt x="100369" y="169006"/>
                    <a:pt x="120295" y="154616"/>
                    <a:pt x="120295" y="123246"/>
                  </a:cubicBezTo>
                  <a:lnTo>
                    <a:pt x="120295" y="107753"/>
                  </a:lnTo>
                  <a:lnTo>
                    <a:pt x="83025" y="115868"/>
                  </a:lnTo>
                  <a:cubicBezTo>
                    <a:pt x="56088" y="121774"/>
                    <a:pt x="46494" y="131737"/>
                    <a:pt x="46494" y="145390"/>
                  </a:cubicBezTo>
                  <a:close/>
                </a:path>
              </a:pathLst>
            </a:custGeom>
            <a:solidFill>
              <a:srgbClr val="FFFFFF"/>
            </a:solidFill>
            <a:ln w="180" cap="flat">
              <a:noFill/>
              <a:prstDash val="solid"/>
              <a:miter/>
            </a:ln>
          </p:spPr>
          <p:txBody>
            <a:bodyPr/>
            <a:lstStyle/>
            <a:p>
              <a:endParaRPr lang="fi-FI"/>
            </a:p>
          </p:txBody>
        </p:sp>
      </p:grpSp>
    </p:spTree>
    <p:extLst>
      <p:ext uri="{BB962C8B-B14F-4D97-AF65-F5344CB8AC3E}">
        <p14:creationId xmlns:p14="http://schemas.microsoft.com/office/powerpoint/2010/main" val="397562476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5F5F5"/>
        </a:solidFill>
        <a:effectLst/>
      </p:bgPr>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911F3DD5-D236-AA17-1172-A81514E1CC7A}"/>
              </a:ext>
            </a:extLst>
          </p:cNvPr>
          <p:cNvSpPr>
            <a:spLocks noGrp="1"/>
          </p:cNvSpPr>
          <p:nvPr>
            <p:ph type="title"/>
          </p:nvPr>
        </p:nvSpPr>
        <p:spPr>
          <a:xfrm>
            <a:off x="785498" y="769386"/>
            <a:ext cx="10618320" cy="721968"/>
          </a:xfrm>
          <a:prstGeom prst="rect">
            <a:avLst/>
          </a:prstGeom>
        </p:spPr>
        <p:txBody>
          <a:bodyPr vert="horz" lIns="0" tIns="0" rIns="0" bIns="0" rtlCol="0" anchor="t" anchorCtr="0">
            <a:no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C8FC6942-3CAB-06B5-9BF9-EB262AB13903}"/>
              </a:ext>
            </a:extLst>
          </p:cNvPr>
          <p:cNvSpPr>
            <a:spLocks noGrp="1"/>
          </p:cNvSpPr>
          <p:nvPr>
            <p:ph type="body" idx="1"/>
          </p:nvPr>
        </p:nvSpPr>
        <p:spPr>
          <a:xfrm>
            <a:off x="785498" y="1535507"/>
            <a:ext cx="10618320" cy="4614024"/>
          </a:xfrm>
          <a:prstGeom prst="rect">
            <a:avLst/>
          </a:prstGeom>
        </p:spPr>
        <p:txBody>
          <a:bodyPr vert="horz" lIns="0" tIns="0" rIns="0" bIns="0" rtlCol="0">
            <a:no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5" name="Alatunnisteen paikkamerkki 4">
            <a:extLst>
              <a:ext uri="{FF2B5EF4-FFF2-40B4-BE49-F238E27FC236}">
                <a16:creationId xmlns:a16="http://schemas.microsoft.com/office/drawing/2014/main" id="{A96D29A6-650D-E6C6-666B-82B9AFB08DE7}"/>
              </a:ext>
            </a:extLst>
          </p:cNvPr>
          <p:cNvSpPr>
            <a:spLocks noGrp="1"/>
          </p:cNvSpPr>
          <p:nvPr>
            <p:ph type="ftr" sz="quarter" idx="3"/>
          </p:nvPr>
        </p:nvSpPr>
        <p:spPr>
          <a:xfrm>
            <a:off x="6735140" y="6519680"/>
            <a:ext cx="3150048" cy="210240"/>
          </a:xfrm>
          <a:prstGeom prst="rect">
            <a:avLst/>
          </a:prstGeom>
        </p:spPr>
        <p:txBody>
          <a:bodyPr vert="horz" lIns="0" tIns="0" rIns="0" bIns="0" rtlCol="0" anchor="ctr">
            <a:noAutofit/>
          </a:bodyPr>
          <a:lstStyle>
            <a:lvl1pPr algn="r">
              <a:defRPr sz="900" cap="all" baseline="0">
                <a:solidFill>
                  <a:schemeClr val="tx2"/>
                </a:solidFill>
              </a:defRPr>
            </a:lvl1pPr>
          </a:lstStyle>
          <a:p>
            <a:pPr algn="r"/>
            <a:endParaRPr lang="fi-FI" dirty="0"/>
          </a:p>
        </p:txBody>
      </p:sp>
      <p:sp>
        <p:nvSpPr>
          <p:cNvPr id="4" name="Päivämäärän paikkamerkki 3">
            <a:extLst>
              <a:ext uri="{FF2B5EF4-FFF2-40B4-BE49-F238E27FC236}">
                <a16:creationId xmlns:a16="http://schemas.microsoft.com/office/drawing/2014/main" id="{580A65FF-CB0A-143A-AEC6-F25EA73F9746}"/>
              </a:ext>
            </a:extLst>
          </p:cNvPr>
          <p:cNvSpPr>
            <a:spLocks noGrp="1"/>
          </p:cNvSpPr>
          <p:nvPr>
            <p:ph type="dt" sz="half" idx="2"/>
          </p:nvPr>
        </p:nvSpPr>
        <p:spPr>
          <a:xfrm>
            <a:off x="9885188" y="6519680"/>
            <a:ext cx="1365556" cy="210240"/>
          </a:xfrm>
          <a:prstGeom prst="rect">
            <a:avLst/>
          </a:prstGeom>
        </p:spPr>
        <p:txBody>
          <a:bodyPr vert="horz" lIns="0" tIns="0" rIns="0" bIns="0" rtlCol="0" anchor="ctr">
            <a:noAutofit/>
          </a:bodyPr>
          <a:lstStyle>
            <a:lvl1pPr algn="r">
              <a:defRPr sz="900">
                <a:solidFill>
                  <a:schemeClr val="tx2"/>
                </a:solidFill>
              </a:defRPr>
            </a:lvl1pPr>
          </a:lstStyle>
          <a:p>
            <a:pPr algn="r"/>
            <a:fld id="{A527579A-CC60-400C-8C6C-C175B476854F}" type="datetime1">
              <a:rPr lang="fi-FI" smtClean="0"/>
              <a:t>20.10.2026</a:t>
            </a:fld>
            <a:endParaRPr lang="fi-FI" dirty="0"/>
          </a:p>
        </p:txBody>
      </p:sp>
      <p:sp>
        <p:nvSpPr>
          <p:cNvPr id="6" name="Dian numeron paikkamerkki 5">
            <a:extLst>
              <a:ext uri="{FF2B5EF4-FFF2-40B4-BE49-F238E27FC236}">
                <a16:creationId xmlns:a16="http://schemas.microsoft.com/office/drawing/2014/main" id="{89FF5CA6-3EB2-EA99-A5CC-3973FDD3190C}"/>
              </a:ext>
            </a:extLst>
          </p:cNvPr>
          <p:cNvSpPr>
            <a:spLocks noGrp="1"/>
          </p:cNvSpPr>
          <p:nvPr>
            <p:ph type="sldNum" sz="quarter" idx="4"/>
          </p:nvPr>
        </p:nvSpPr>
        <p:spPr>
          <a:xfrm>
            <a:off x="11407774" y="6519680"/>
            <a:ext cx="398861" cy="210240"/>
          </a:xfrm>
          <a:prstGeom prst="rect">
            <a:avLst/>
          </a:prstGeom>
        </p:spPr>
        <p:txBody>
          <a:bodyPr vert="horz" lIns="0" tIns="0" rIns="0" bIns="0" rtlCol="0" anchor="ctr">
            <a:noAutofit/>
          </a:bodyPr>
          <a:lstStyle>
            <a:lvl1pPr algn="r">
              <a:defRPr sz="900">
                <a:solidFill>
                  <a:schemeClr val="tx2"/>
                </a:solidFill>
              </a:defRPr>
            </a:lvl1pPr>
          </a:lstStyle>
          <a:p>
            <a:fld id="{9F89CF4B-6BB2-4C8F-83F6-6A8F61ACBFF0}" type="slidenum">
              <a:rPr lang="fi-FI" smtClean="0"/>
              <a:pPr/>
              <a:t>‹#›</a:t>
            </a:fld>
            <a:endParaRPr lang="fi-FI" dirty="0"/>
          </a:p>
        </p:txBody>
      </p:sp>
      <p:grpSp>
        <p:nvGrpSpPr>
          <p:cNvPr id="7" name="Ryhmä 20">
            <a:extLst>
              <a:ext uri="{FF2B5EF4-FFF2-40B4-BE49-F238E27FC236}">
                <a16:creationId xmlns:a16="http://schemas.microsoft.com/office/drawing/2014/main" id="{8DBDFDB0-DDAE-7BF5-6E47-0C919D3200B2}"/>
              </a:ext>
              <a:ext uri="{C183D7F6-B498-43B3-948B-1728B52AA6E4}">
                <adec:decorative xmlns:adec="http://schemas.microsoft.com/office/drawing/2017/decorative" val="1"/>
              </a:ext>
            </a:extLst>
          </p:cNvPr>
          <p:cNvGrpSpPr/>
          <p:nvPr userDrawn="1"/>
        </p:nvGrpSpPr>
        <p:grpSpPr>
          <a:xfrm>
            <a:off x="378650" y="6416125"/>
            <a:ext cx="879544" cy="208675"/>
            <a:chOff x="10931517" y="381000"/>
            <a:chExt cx="879544" cy="208675"/>
          </a:xfrm>
          <a:solidFill>
            <a:srgbClr val="0F1F4C"/>
          </a:solidFill>
        </p:grpSpPr>
        <p:sp>
          <p:nvSpPr>
            <p:cNvPr id="8" name="Vapaamuotoinen: Muoto 8">
              <a:extLst>
                <a:ext uri="{FF2B5EF4-FFF2-40B4-BE49-F238E27FC236}">
                  <a16:creationId xmlns:a16="http://schemas.microsoft.com/office/drawing/2014/main" id="{508962D2-7628-C779-BAAE-40E9756FE649}"/>
                </a:ext>
              </a:extLst>
            </p:cNvPr>
            <p:cNvSpPr/>
            <p:nvPr/>
          </p:nvSpPr>
          <p:spPr>
            <a:xfrm>
              <a:off x="10931517" y="381000"/>
              <a:ext cx="162178" cy="204800"/>
            </a:xfrm>
            <a:custGeom>
              <a:avLst/>
              <a:gdLst>
                <a:gd name="csX0" fmla="*/ 0 w 162178"/>
                <a:gd name="csY0" fmla="*/ 0 h 204800"/>
                <a:gd name="csX1" fmla="*/ 73895 w 162178"/>
                <a:gd name="csY1" fmla="*/ 0 h 204800"/>
                <a:gd name="csX2" fmla="*/ 153880 w 162178"/>
                <a:gd name="csY2" fmla="*/ 61715 h 204800"/>
                <a:gd name="csX3" fmla="*/ 106274 w 162178"/>
                <a:gd name="csY3" fmla="*/ 120110 h 204800"/>
                <a:gd name="csX4" fmla="*/ 111258 w 162178"/>
                <a:gd name="csY4" fmla="*/ 135058 h 204800"/>
                <a:gd name="csX5" fmla="*/ 154984 w 162178"/>
                <a:gd name="csY5" fmla="*/ 172141 h 204800"/>
                <a:gd name="csX6" fmla="*/ 162179 w 162178"/>
                <a:gd name="csY6" fmla="*/ 172141 h 204800"/>
                <a:gd name="csX7" fmla="*/ 162179 w 162178"/>
                <a:gd name="csY7" fmla="*/ 204800 h 204800"/>
                <a:gd name="csX8" fmla="*/ 152215 w 162178"/>
                <a:gd name="csY8" fmla="*/ 204800 h 204800"/>
                <a:gd name="csX9" fmla="*/ 79153 w 162178"/>
                <a:gd name="csY9" fmla="*/ 148063 h 204800"/>
                <a:gd name="csX10" fmla="*/ 71127 w 162178"/>
                <a:gd name="csY10" fmla="*/ 123710 h 204800"/>
                <a:gd name="csX11" fmla="*/ 35426 w 162178"/>
                <a:gd name="csY11" fmla="*/ 123710 h 204800"/>
                <a:gd name="csX12" fmla="*/ 35426 w 162178"/>
                <a:gd name="csY12" fmla="*/ 204800 h 204800"/>
                <a:gd name="csX13" fmla="*/ 0 w 162178"/>
                <a:gd name="csY13" fmla="*/ 204800 h 204800"/>
                <a:gd name="csX14" fmla="*/ 0 w 162178"/>
                <a:gd name="csY14" fmla="*/ 0 h 204800"/>
                <a:gd name="csX15" fmla="*/ 76385 w 162178"/>
                <a:gd name="csY15" fmla="*/ 32931 h 204800"/>
                <a:gd name="csX16" fmla="*/ 35426 w 162178"/>
                <a:gd name="csY16" fmla="*/ 32931 h 204800"/>
                <a:gd name="csX17" fmla="*/ 35426 w 162178"/>
                <a:gd name="csY17" fmla="*/ 90772 h 204800"/>
                <a:gd name="csX18" fmla="*/ 76385 w 162178"/>
                <a:gd name="csY18" fmla="*/ 90772 h 204800"/>
                <a:gd name="csX19" fmla="*/ 116516 w 162178"/>
                <a:gd name="csY19" fmla="*/ 61715 h 204800"/>
                <a:gd name="csX20" fmla="*/ 76385 w 162178"/>
                <a:gd name="csY20" fmla="*/ 32931 h 2048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162178" h="204800">
                  <a:moveTo>
                    <a:pt x="0" y="0"/>
                  </a:moveTo>
                  <a:lnTo>
                    <a:pt x="73895" y="0"/>
                  </a:lnTo>
                  <a:cubicBezTo>
                    <a:pt x="133395" y="0"/>
                    <a:pt x="153880" y="28226"/>
                    <a:pt x="153880" y="61715"/>
                  </a:cubicBezTo>
                  <a:cubicBezTo>
                    <a:pt x="153880" y="88283"/>
                    <a:pt x="141147" y="111532"/>
                    <a:pt x="106274" y="120110"/>
                  </a:cubicBezTo>
                  <a:lnTo>
                    <a:pt x="111258" y="135058"/>
                  </a:lnTo>
                  <a:cubicBezTo>
                    <a:pt x="121221" y="164947"/>
                    <a:pt x="132569" y="172141"/>
                    <a:pt x="154984" y="172141"/>
                  </a:cubicBezTo>
                  <a:lnTo>
                    <a:pt x="162179" y="172141"/>
                  </a:lnTo>
                  <a:lnTo>
                    <a:pt x="162179" y="204800"/>
                  </a:lnTo>
                  <a:lnTo>
                    <a:pt x="152215" y="204800"/>
                  </a:lnTo>
                  <a:cubicBezTo>
                    <a:pt x="117069" y="204800"/>
                    <a:pt x="93269" y="190683"/>
                    <a:pt x="79153" y="148063"/>
                  </a:cubicBezTo>
                  <a:lnTo>
                    <a:pt x="71127" y="123710"/>
                  </a:lnTo>
                  <a:lnTo>
                    <a:pt x="35426" y="123710"/>
                  </a:lnTo>
                  <a:lnTo>
                    <a:pt x="35426" y="204800"/>
                  </a:lnTo>
                  <a:lnTo>
                    <a:pt x="0" y="204800"/>
                  </a:lnTo>
                  <a:lnTo>
                    <a:pt x="0" y="0"/>
                  </a:lnTo>
                  <a:close/>
                  <a:moveTo>
                    <a:pt x="76385" y="32931"/>
                  </a:moveTo>
                  <a:lnTo>
                    <a:pt x="35426" y="32931"/>
                  </a:lnTo>
                  <a:lnTo>
                    <a:pt x="35426" y="90772"/>
                  </a:lnTo>
                  <a:lnTo>
                    <a:pt x="76385" y="90772"/>
                  </a:lnTo>
                  <a:cubicBezTo>
                    <a:pt x="102679" y="90772"/>
                    <a:pt x="116516" y="81088"/>
                    <a:pt x="116516" y="61715"/>
                  </a:cubicBezTo>
                  <a:cubicBezTo>
                    <a:pt x="116516" y="42620"/>
                    <a:pt x="102679" y="32931"/>
                    <a:pt x="76385" y="32931"/>
                  </a:cubicBezTo>
                  <a:close/>
                </a:path>
              </a:pathLst>
            </a:custGeom>
            <a:grpFill/>
            <a:ln w="180" cap="flat">
              <a:noFill/>
              <a:prstDash val="solid"/>
              <a:miter/>
            </a:ln>
          </p:spPr>
          <p:txBody>
            <a:bodyPr/>
            <a:lstStyle/>
            <a:p>
              <a:endParaRPr lang="fi-FI"/>
            </a:p>
          </p:txBody>
        </p:sp>
        <p:sp>
          <p:nvSpPr>
            <p:cNvPr id="14" name="Vapaamuotoinen: Muoto 9">
              <a:extLst>
                <a:ext uri="{FF2B5EF4-FFF2-40B4-BE49-F238E27FC236}">
                  <a16:creationId xmlns:a16="http://schemas.microsoft.com/office/drawing/2014/main" id="{4A7ACA1E-79B3-1DE2-27E3-11BDD498AA99}"/>
                </a:ext>
              </a:extLst>
            </p:cNvPr>
            <p:cNvSpPr/>
            <p:nvPr/>
          </p:nvSpPr>
          <p:spPr>
            <a:xfrm>
              <a:off x="11110302" y="434413"/>
              <a:ext cx="141980" cy="155257"/>
            </a:xfrm>
            <a:custGeom>
              <a:avLst/>
              <a:gdLst>
                <a:gd name="csX0" fmla="*/ 50096 w 141980"/>
                <a:gd name="csY0" fmla="*/ 64485 h 155257"/>
                <a:gd name="csX1" fmla="*/ 90229 w 141980"/>
                <a:gd name="csY1" fmla="*/ 55906 h 155257"/>
                <a:gd name="csX2" fmla="*/ 64211 w 141980"/>
                <a:gd name="csY2" fmla="*/ 30722 h 155257"/>
                <a:gd name="csX3" fmla="*/ 20207 w 141980"/>
                <a:gd name="csY3" fmla="*/ 51754 h 155257"/>
                <a:gd name="csX4" fmla="*/ 0 w 141980"/>
                <a:gd name="csY4" fmla="*/ 29057 h 155257"/>
                <a:gd name="csX5" fmla="*/ 66148 w 141980"/>
                <a:gd name="csY5" fmla="*/ 0 h 155257"/>
                <a:gd name="csX6" fmla="*/ 123711 w 141980"/>
                <a:gd name="csY6" fmla="*/ 63101 h 155257"/>
                <a:gd name="csX7" fmla="*/ 123711 w 141980"/>
                <a:gd name="csY7" fmla="*/ 109874 h 155257"/>
                <a:gd name="csX8" fmla="*/ 133675 w 141980"/>
                <a:gd name="csY8" fmla="*/ 120110 h 155257"/>
                <a:gd name="csX9" fmla="*/ 141981 w 141980"/>
                <a:gd name="csY9" fmla="*/ 120110 h 155257"/>
                <a:gd name="csX10" fmla="*/ 141981 w 141980"/>
                <a:gd name="csY10" fmla="*/ 151384 h 155257"/>
                <a:gd name="csX11" fmla="*/ 125376 w 141980"/>
                <a:gd name="csY11" fmla="*/ 151384 h 155257"/>
                <a:gd name="csX12" fmla="*/ 94374 w 141980"/>
                <a:gd name="csY12" fmla="*/ 134779 h 155257"/>
                <a:gd name="csX13" fmla="*/ 47328 w 141980"/>
                <a:gd name="csY13" fmla="*/ 155257 h 155257"/>
                <a:gd name="csX14" fmla="*/ 0 w 141980"/>
                <a:gd name="csY14" fmla="*/ 111532 h 155257"/>
                <a:gd name="csX15" fmla="*/ 50096 w 141980"/>
                <a:gd name="csY15" fmla="*/ 64485 h 155257"/>
                <a:gd name="csX16" fmla="*/ 34875 w 141980"/>
                <a:gd name="csY16" fmla="*/ 109042 h 155257"/>
                <a:gd name="csX17" fmla="*/ 56459 w 141980"/>
                <a:gd name="csY17" fmla="*/ 126752 h 155257"/>
                <a:gd name="csX18" fmla="*/ 90229 w 141980"/>
                <a:gd name="csY18" fmla="*/ 92437 h 155257"/>
                <a:gd name="csX19" fmla="*/ 90229 w 141980"/>
                <a:gd name="csY19" fmla="*/ 80811 h 155257"/>
                <a:gd name="csX20" fmla="*/ 62275 w 141980"/>
                <a:gd name="csY20" fmla="*/ 86900 h 155257"/>
                <a:gd name="csX21" fmla="*/ 34875 w 141980"/>
                <a:gd name="csY21" fmla="*/ 109042 h 1552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41980" h="155257">
                  <a:moveTo>
                    <a:pt x="50096" y="64485"/>
                  </a:moveTo>
                  <a:lnTo>
                    <a:pt x="90229" y="55906"/>
                  </a:lnTo>
                  <a:cubicBezTo>
                    <a:pt x="88843" y="37636"/>
                    <a:pt x="78601" y="30722"/>
                    <a:pt x="64211" y="30722"/>
                  </a:cubicBezTo>
                  <a:cubicBezTo>
                    <a:pt x="47880" y="30722"/>
                    <a:pt x="34043" y="37084"/>
                    <a:pt x="20207" y="51754"/>
                  </a:cubicBezTo>
                  <a:lnTo>
                    <a:pt x="0" y="29057"/>
                  </a:lnTo>
                  <a:cubicBezTo>
                    <a:pt x="16054" y="11347"/>
                    <a:pt x="39580" y="0"/>
                    <a:pt x="66148" y="0"/>
                  </a:cubicBezTo>
                  <a:cubicBezTo>
                    <a:pt x="99079" y="0"/>
                    <a:pt x="123711" y="19375"/>
                    <a:pt x="123711" y="63101"/>
                  </a:cubicBezTo>
                  <a:lnTo>
                    <a:pt x="123711" y="109874"/>
                  </a:lnTo>
                  <a:cubicBezTo>
                    <a:pt x="123711" y="117902"/>
                    <a:pt x="126760" y="120110"/>
                    <a:pt x="133675" y="120110"/>
                  </a:cubicBezTo>
                  <a:lnTo>
                    <a:pt x="141981" y="120110"/>
                  </a:lnTo>
                  <a:lnTo>
                    <a:pt x="141981" y="151384"/>
                  </a:lnTo>
                  <a:lnTo>
                    <a:pt x="125376" y="151384"/>
                  </a:lnTo>
                  <a:cubicBezTo>
                    <a:pt x="109874" y="151384"/>
                    <a:pt x="99639" y="145022"/>
                    <a:pt x="94374" y="134779"/>
                  </a:cubicBezTo>
                  <a:cubicBezTo>
                    <a:pt x="82753" y="148615"/>
                    <a:pt x="64764" y="155257"/>
                    <a:pt x="47328" y="155257"/>
                  </a:cubicBezTo>
                  <a:cubicBezTo>
                    <a:pt x="19933" y="155257"/>
                    <a:pt x="0" y="137275"/>
                    <a:pt x="0" y="111532"/>
                  </a:cubicBezTo>
                  <a:cubicBezTo>
                    <a:pt x="0" y="85516"/>
                    <a:pt x="20207" y="70848"/>
                    <a:pt x="50096" y="64485"/>
                  </a:cubicBezTo>
                  <a:close/>
                  <a:moveTo>
                    <a:pt x="34875" y="109042"/>
                  </a:moveTo>
                  <a:cubicBezTo>
                    <a:pt x="34875" y="119837"/>
                    <a:pt x="42070" y="126752"/>
                    <a:pt x="56459" y="126752"/>
                  </a:cubicBezTo>
                  <a:cubicBezTo>
                    <a:pt x="75280" y="126752"/>
                    <a:pt x="90229" y="115965"/>
                    <a:pt x="90229" y="92437"/>
                  </a:cubicBezTo>
                  <a:lnTo>
                    <a:pt x="90229" y="80811"/>
                  </a:lnTo>
                  <a:lnTo>
                    <a:pt x="62275" y="86900"/>
                  </a:lnTo>
                  <a:cubicBezTo>
                    <a:pt x="42070" y="91332"/>
                    <a:pt x="34875" y="98800"/>
                    <a:pt x="34875" y="109042"/>
                  </a:cubicBezTo>
                  <a:close/>
                </a:path>
              </a:pathLst>
            </a:custGeom>
            <a:grpFill/>
            <a:ln w="180" cap="flat">
              <a:noFill/>
              <a:prstDash val="solid"/>
              <a:miter/>
            </a:ln>
          </p:spPr>
          <p:txBody>
            <a:bodyPr/>
            <a:lstStyle/>
            <a:p>
              <a:endParaRPr lang="fi-FI"/>
            </a:p>
          </p:txBody>
        </p:sp>
        <p:sp>
          <p:nvSpPr>
            <p:cNvPr id="15" name="Vapaamuotoinen: Muoto 10">
              <a:extLst>
                <a:ext uri="{FF2B5EF4-FFF2-40B4-BE49-F238E27FC236}">
                  <a16:creationId xmlns:a16="http://schemas.microsoft.com/office/drawing/2014/main" id="{958A1DCB-8CAC-6BCB-44D5-D751E7290B9A}"/>
                </a:ext>
              </a:extLst>
            </p:cNvPr>
            <p:cNvSpPr/>
            <p:nvPr/>
          </p:nvSpPr>
          <p:spPr>
            <a:xfrm>
              <a:off x="11268336" y="438285"/>
              <a:ext cx="126479" cy="151390"/>
            </a:xfrm>
            <a:custGeom>
              <a:avLst/>
              <a:gdLst>
                <a:gd name="csX0" fmla="*/ 0 w 126479"/>
                <a:gd name="csY0" fmla="*/ 78048 h 151390"/>
                <a:gd name="csX1" fmla="*/ 0 w 126479"/>
                <a:gd name="csY1" fmla="*/ 0 h 151390"/>
                <a:gd name="csX2" fmla="*/ 33763 w 126479"/>
                <a:gd name="csY2" fmla="*/ 0 h 151390"/>
                <a:gd name="csX3" fmla="*/ 33763 w 126479"/>
                <a:gd name="csY3" fmla="*/ 79985 h 151390"/>
                <a:gd name="csX4" fmla="*/ 63102 w 126479"/>
                <a:gd name="csY4" fmla="*/ 119837 h 151390"/>
                <a:gd name="csX5" fmla="*/ 92712 w 126479"/>
                <a:gd name="csY5" fmla="*/ 79985 h 151390"/>
                <a:gd name="csX6" fmla="*/ 92712 w 126479"/>
                <a:gd name="csY6" fmla="*/ 0 h 151390"/>
                <a:gd name="csX7" fmla="*/ 126479 w 126479"/>
                <a:gd name="csY7" fmla="*/ 0 h 151390"/>
                <a:gd name="csX8" fmla="*/ 126479 w 126479"/>
                <a:gd name="csY8" fmla="*/ 78048 h 151390"/>
                <a:gd name="csX9" fmla="*/ 63102 w 126479"/>
                <a:gd name="csY9" fmla="*/ 151391 h 151390"/>
                <a:gd name="csX10" fmla="*/ 0 w 126479"/>
                <a:gd name="csY10" fmla="*/ 78048 h 1513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26479" h="151390">
                  <a:moveTo>
                    <a:pt x="0" y="78048"/>
                  </a:moveTo>
                  <a:lnTo>
                    <a:pt x="0" y="0"/>
                  </a:lnTo>
                  <a:lnTo>
                    <a:pt x="33763" y="0"/>
                  </a:lnTo>
                  <a:lnTo>
                    <a:pt x="33763" y="79985"/>
                  </a:lnTo>
                  <a:cubicBezTo>
                    <a:pt x="33763" y="106553"/>
                    <a:pt x="44279" y="119837"/>
                    <a:pt x="63102" y="119837"/>
                  </a:cubicBezTo>
                  <a:cubicBezTo>
                    <a:pt x="82196" y="119837"/>
                    <a:pt x="92712" y="106553"/>
                    <a:pt x="92712" y="79985"/>
                  </a:cubicBezTo>
                  <a:lnTo>
                    <a:pt x="92712" y="0"/>
                  </a:lnTo>
                  <a:lnTo>
                    <a:pt x="126479" y="0"/>
                  </a:lnTo>
                  <a:lnTo>
                    <a:pt x="126479" y="78048"/>
                  </a:lnTo>
                  <a:cubicBezTo>
                    <a:pt x="126479" y="122886"/>
                    <a:pt x="103233" y="151391"/>
                    <a:pt x="63102" y="151391"/>
                  </a:cubicBezTo>
                  <a:cubicBezTo>
                    <a:pt x="22968" y="151391"/>
                    <a:pt x="0" y="122886"/>
                    <a:pt x="0" y="78048"/>
                  </a:cubicBezTo>
                  <a:close/>
                </a:path>
              </a:pathLst>
            </a:custGeom>
            <a:grpFill/>
            <a:ln w="180" cap="flat">
              <a:noFill/>
              <a:prstDash val="solid"/>
              <a:miter/>
            </a:ln>
          </p:spPr>
          <p:txBody>
            <a:bodyPr/>
            <a:lstStyle/>
            <a:p>
              <a:endParaRPr lang="fi-FI"/>
            </a:p>
          </p:txBody>
        </p:sp>
        <p:sp>
          <p:nvSpPr>
            <p:cNvPr id="16" name="Vapaamuotoinen: Muoto 11">
              <a:extLst>
                <a:ext uri="{FF2B5EF4-FFF2-40B4-BE49-F238E27FC236}">
                  <a16:creationId xmlns:a16="http://schemas.microsoft.com/office/drawing/2014/main" id="{538C432A-A1FE-C44D-9613-B0ABCD91BA29}"/>
                </a:ext>
              </a:extLst>
            </p:cNvPr>
            <p:cNvSpPr/>
            <p:nvPr/>
          </p:nvSpPr>
          <p:spPr>
            <a:xfrm>
              <a:off x="11424147" y="434415"/>
              <a:ext cx="223071" cy="151383"/>
            </a:xfrm>
            <a:custGeom>
              <a:avLst/>
              <a:gdLst>
                <a:gd name="csX0" fmla="*/ 94653 w 223071"/>
                <a:gd name="csY0" fmla="*/ 151384 h 151383"/>
                <a:gd name="csX1" fmla="*/ 94653 w 223071"/>
                <a:gd name="csY1" fmla="*/ 70015 h 151383"/>
                <a:gd name="csX2" fmla="*/ 64485 w 223071"/>
                <a:gd name="csY2" fmla="*/ 30994 h 151383"/>
                <a:gd name="csX3" fmla="*/ 33770 w 223071"/>
                <a:gd name="csY3" fmla="*/ 69462 h 151383"/>
                <a:gd name="csX4" fmla="*/ 33770 w 223071"/>
                <a:gd name="csY4" fmla="*/ 151384 h 151383"/>
                <a:gd name="csX5" fmla="*/ 0 w 223071"/>
                <a:gd name="csY5" fmla="*/ 151384 h 151383"/>
                <a:gd name="csX6" fmla="*/ 0 w 223071"/>
                <a:gd name="csY6" fmla="*/ 3874 h 151383"/>
                <a:gd name="csX7" fmla="*/ 33770 w 223071"/>
                <a:gd name="csY7" fmla="*/ 3874 h 151383"/>
                <a:gd name="csX8" fmla="*/ 33770 w 223071"/>
                <a:gd name="csY8" fmla="*/ 18263 h 151383"/>
                <a:gd name="csX9" fmla="*/ 74174 w 223071"/>
                <a:gd name="csY9" fmla="*/ 0 h 151383"/>
                <a:gd name="csX10" fmla="*/ 119566 w 223071"/>
                <a:gd name="csY10" fmla="*/ 27394 h 151383"/>
                <a:gd name="csX11" fmla="*/ 168270 w 223071"/>
                <a:gd name="csY11" fmla="*/ 0 h 151383"/>
                <a:gd name="csX12" fmla="*/ 223071 w 223071"/>
                <a:gd name="csY12" fmla="*/ 70015 h 151383"/>
                <a:gd name="csX13" fmla="*/ 223071 w 223071"/>
                <a:gd name="csY13" fmla="*/ 151384 h 151383"/>
                <a:gd name="csX14" fmla="*/ 189307 w 223071"/>
                <a:gd name="csY14" fmla="*/ 151384 h 151383"/>
                <a:gd name="csX15" fmla="*/ 189307 w 223071"/>
                <a:gd name="csY15" fmla="*/ 70015 h 151383"/>
                <a:gd name="csX16" fmla="*/ 159970 w 223071"/>
                <a:gd name="csY16" fmla="*/ 30994 h 151383"/>
                <a:gd name="csX17" fmla="*/ 128416 w 223071"/>
                <a:gd name="csY17" fmla="*/ 65309 h 151383"/>
                <a:gd name="csX18" fmla="*/ 128416 w 223071"/>
                <a:gd name="csY18" fmla="*/ 70015 h 151383"/>
                <a:gd name="csX19" fmla="*/ 128416 w 223071"/>
                <a:gd name="csY19" fmla="*/ 151384 h 151383"/>
                <a:gd name="csX20" fmla="*/ 94653 w 223071"/>
                <a:gd name="csY20" fmla="*/ 151384 h 1513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23071" h="151383">
                  <a:moveTo>
                    <a:pt x="94653" y="151384"/>
                  </a:moveTo>
                  <a:lnTo>
                    <a:pt x="94653" y="70015"/>
                  </a:lnTo>
                  <a:cubicBezTo>
                    <a:pt x="94653" y="40957"/>
                    <a:pt x="81922" y="30994"/>
                    <a:pt x="64485" y="30994"/>
                  </a:cubicBezTo>
                  <a:cubicBezTo>
                    <a:pt x="48711" y="30994"/>
                    <a:pt x="33770" y="40405"/>
                    <a:pt x="33770" y="69462"/>
                  </a:cubicBezTo>
                  <a:lnTo>
                    <a:pt x="33770" y="151384"/>
                  </a:lnTo>
                  <a:lnTo>
                    <a:pt x="0" y="151384"/>
                  </a:lnTo>
                  <a:lnTo>
                    <a:pt x="0" y="3874"/>
                  </a:lnTo>
                  <a:lnTo>
                    <a:pt x="33770" y="3874"/>
                  </a:lnTo>
                  <a:lnTo>
                    <a:pt x="33770" y="18263"/>
                  </a:lnTo>
                  <a:cubicBezTo>
                    <a:pt x="43732" y="7195"/>
                    <a:pt x="58122" y="0"/>
                    <a:pt x="74174" y="0"/>
                  </a:cubicBezTo>
                  <a:cubicBezTo>
                    <a:pt x="93548" y="0"/>
                    <a:pt x="110155" y="9131"/>
                    <a:pt x="119566" y="27394"/>
                  </a:cubicBezTo>
                  <a:cubicBezTo>
                    <a:pt x="130081" y="11347"/>
                    <a:pt x="147518" y="0"/>
                    <a:pt x="168270" y="0"/>
                  </a:cubicBezTo>
                  <a:cubicBezTo>
                    <a:pt x="200927" y="0"/>
                    <a:pt x="223071" y="22415"/>
                    <a:pt x="223071" y="70015"/>
                  </a:cubicBezTo>
                  <a:lnTo>
                    <a:pt x="223071" y="151384"/>
                  </a:lnTo>
                  <a:lnTo>
                    <a:pt x="189307" y="151384"/>
                  </a:lnTo>
                  <a:lnTo>
                    <a:pt x="189307" y="70015"/>
                  </a:lnTo>
                  <a:cubicBezTo>
                    <a:pt x="189307" y="41236"/>
                    <a:pt x="177959" y="30994"/>
                    <a:pt x="159970" y="30994"/>
                  </a:cubicBezTo>
                  <a:cubicBezTo>
                    <a:pt x="144470" y="30994"/>
                    <a:pt x="130081" y="40678"/>
                    <a:pt x="128416" y="65309"/>
                  </a:cubicBezTo>
                  <a:lnTo>
                    <a:pt x="128416" y="70015"/>
                  </a:lnTo>
                  <a:lnTo>
                    <a:pt x="128416" y="151384"/>
                  </a:lnTo>
                  <a:lnTo>
                    <a:pt x="94653" y="151384"/>
                  </a:lnTo>
                  <a:close/>
                </a:path>
              </a:pathLst>
            </a:custGeom>
            <a:grpFill/>
            <a:ln w="180" cap="flat">
              <a:noFill/>
              <a:prstDash val="solid"/>
              <a:miter/>
            </a:ln>
          </p:spPr>
          <p:txBody>
            <a:bodyPr/>
            <a:lstStyle/>
            <a:p>
              <a:endParaRPr lang="fi-FI"/>
            </a:p>
          </p:txBody>
        </p:sp>
        <p:sp>
          <p:nvSpPr>
            <p:cNvPr id="17" name="Vapaamuotoinen: Muoto 12">
              <a:extLst>
                <a:ext uri="{FF2B5EF4-FFF2-40B4-BE49-F238E27FC236}">
                  <a16:creationId xmlns:a16="http://schemas.microsoft.com/office/drawing/2014/main" id="{5FE108ED-4C8D-D0A4-F2BB-B39E93022005}"/>
                </a:ext>
              </a:extLst>
            </p:cNvPr>
            <p:cNvSpPr/>
            <p:nvPr/>
          </p:nvSpPr>
          <p:spPr>
            <a:xfrm>
              <a:off x="11669081" y="434413"/>
              <a:ext cx="141980" cy="155257"/>
            </a:xfrm>
            <a:custGeom>
              <a:avLst/>
              <a:gdLst>
                <a:gd name="csX0" fmla="*/ 50096 w 141980"/>
                <a:gd name="csY0" fmla="*/ 64485 h 155257"/>
                <a:gd name="csX1" fmla="*/ 90222 w 141980"/>
                <a:gd name="csY1" fmla="*/ 55906 h 155257"/>
                <a:gd name="csX2" fmla="*/ 64212 w 141980"/>
                <a:gd name="csY2" fmla="*/ 30722 h 155257"/>
                <a:gd name="csX3" fmla="*/ 20205 w 141980"/>
                <a:gd name="csY3" fmla="*/ 51754 h 155257"/>
                <a:gd name="csX4" fmla="*/ 0 w 141980"/>
                <a:gd name="csY4" fmla="*/ 29057 h 155257"/>
                <a:gd name="csX5" fmla="*/ 66148 w 141980"/>
                <a:gd name="csY5" fmla="*/ 0 h 155257"/>
                <a:gd name="csX6" fmla="*/ 123711 w 141980"/>
                <a:gd name="csY6" fmla="*/ 63101 h 155257"/>
                <a:gd name="csX7" fmla="*/ 123711 w 141980"/>
                <a:gd name="csY7" fmla="*/ 109874 h 155257"/>
                <a:gd name="csX8" fmla="*/ 133674 w 141980"/>
                <a:gd name="csY8" fmla="*/ 120110 h 155257"/>
                <a:gd name="csX9" fmla="*/ 141981 w 141980"/>
                <a:gd name="csY9" fmla="*/ 120110 h 155257"/>
                <a:gd name="csX10" fmla="*/ 141981 w 141980"/>
                <a:gd name="csY10" fmla="*/ 151384 h 155257"/>
                <a:gd name="csX11" fmla="*/ 125374 w 141980"/>
                <a:gd name="csY11" fmla="*/ 151384 h 155257"/>
                <a:gd name="csX12" fmla="*/ 94375 w 141980"/>
                <a:gd name="csY12" fmla="*/ 134779 h 155257"/>
                <a:gd name="csX13" fmla="*/ 47328 w 141980"/>
                <a:gd name="csY13" fmla="*/ 155257 h 155257"/>
                <a:gd name="csX14" fmla="*/ 0 w 141980"/>
                <a:gd name="csY14" fmla="*/ 111532 h 155257"/>
                <a:gd name="csX15" fmla="*/ 50096 w 141980"/>
                <a:gd name="csY15" fmla="*/ 64485 h 155257"/>
                <a:gd name="csX16" fmla="*/ 34875 w 141980"/>
                <a:gd name="csY16" fmla="*/ 109042 h 155257"/>
                <a:gd name="csX17" fmla="*/ 56457 w 141980"/>
                <a:gd name="csY17" fmla="*/ 126752 h 155257"/>
                <a:gd name="csX18" fmla="*/ 90222 w 141980"/>
                <a:gd name="csY18" fmla="*/ 92437 h 155257"/>
                <a:gd name="csX19" fmla="*/ 90222 w 141980"/>
                <a:gd name="csY19" fmla="*/ 80811 h 155257"/>
                <a:gd name="csX20" fmla="*/ 62275 w 141980"/>
                <a:gd name="csY20" fmla="*/ 86900 h 155257"/>
                <a:gd name="csX21" fmla="*/ 34875 w 141980"/>
                <a:gd name="csY21" fmla="*/ 109042 h 1552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41980" h="155257">
                  <a:moveTo>
                    <a:pt x="50096" y="64485"/>
                  </a:moveTo>
                  <a:lnTo>
                    <a:pt x="90222" y="55906"/>
                  </a:lnTo>
                  <a:cubicBezTo>
                    <a:pt x="88843" y="37636"/>
                    <a:pt x="78601" y="30722"/>
                    <a:pt x="64212" y="30722"/>
                  </a:cubicBezTo>
                  <a:cubicBezTo>
                    <a:pt x="47878" y="30722"/>
                    <a:pt x="34042" y="37084"/>
                    <a:pt x="20205" y="51754"/>
                  </a:cubicBezTo>
                  <a:lnTo>
                    <a:pt x="0" y="29057"/>
                  </a:lnTo>
                  <a:cubicBezTo>
                    <a:pt x="16052" y="11347"/>
                    <a:pt x="39581" y="0"/>
                    <a:pt x="66148" y="0"/>
                  </a:cubicBezTo>
                  <a:cubicBezTo>
                    <a:pt x="99080" y="0"/>
                    <a:pt x="123711" y="19375"/>
                    <a:pt x="123711" y="63101"/>
                  </a:cubicBezTo>
                  <a:lnTo>
                    <a:pt x="123711" y="109874"/>
                  </a:lnTo>
                  <a:cubicBezTo>
                    <a:pt x="123711" y="117902"/>
                    <a:pt x="126759" y="120110"/>
                    <a:pt x="133674" y="120110"/>
                  </a:cubicBezTo>
                  <a:lnTo>
                    <a:pt x="141981" y="120110"/>
                  </a:lnTo>
                  <a:lnTo>
                    <a:pt x="141981" y="151384"/>
                  </a:lnTo>
                  <a:lnTo>
                    <a:pt x="125374" y="151384"/>
                  </a:lnTo>
                  <a:cubicBezTo>
                    <a:pt x="109874" y="151384"/>
                    <a:pt x="99633" y="145022"/>
                    <a:pt x="94375" y="134779"/>
                  </a:cubicBezTo>
                  <a:cubicBezTo>
                    <a:pt x="82753" y="148615"/>
                    <a:pt x="64764" y="155257"/>
                    <a:pt x="47328" y="155257"/>
                  </a:cubicBezTo>
                  <a:cubicBezTo>
                    <a:pt x="19926" y="155257"/>
                    <a:pt x="0" y="137275"/>
                    <a:pt x="0" y="111532"/>
                  </a:cubicBezTo>
                  <a:cubicBezTo>
                    <a:pt x="0" y="85516"/>
                    <a:pt x="20205" y="70848"/>
                    <a:pt x="50096" y="64485"/>
                  </a:cubicBezTo>
                  <a:close/>
                  <a:moveTo>
                    <a:pt x="34875" y="109042"/>
                  </a:moveTo>
                  <a:cubicBezTo>
                    <a:pt x="34875" y="119837"/>
                    <a:pt x="42070" y="126752"/>
                    <a:pt x="56457" y="126752"/>
                  </a:cubicBezTo>
                  <a:cubicBezTo>
                    <a:pt x="75280" y="126752"/>
                    <a:pt x="90222" y="115965"/>
                    <a:pt x="90222" y="92437"/>
                  </a:cubicBezTo>
                  <a:lnTo>
                    <a:pt x="90222" y="80811"/>
                  </a:lnTo>
                  <a:lnTo>
                    <a:pt x="62275" y="86900"/>
                  </a:lnTo>
                  <a:cubicBezTo>
                    <a:pt x="42070" y="91332"/>
                    <a:pt x="34875" y="98800"/>
                    <a:pt x="34875" y="109042"/>
                  </a:cubicBezTo>
                  <a:close/>
                </a:path>
              </a:pathLst>
            </a:custGeom>
            <a:grpFill/>
            <a:ln w="180" cap="flat">
              <a:noFill/>
              <a:prstDash val="solid"/>
              <a:miter/>
            </a:ln>
          </p:spPr>
          <p:txBody>
            <a:bodyPr/>
            <a:lstStyle/>
            <a:p>
              <a:endParaRPr lang="fi-FI"/>
            </a:p>
          </p:txBody>
        </p:sp>
      </p:grpSp>
    </p:spTree>
    <p:extLst>
      <p:ext uri="{BB962C8B-B14F-4D97-AF65-F5344CB8AC3E}">
        <p14:creationId xmlns:p14="http://schemas.microsoft.com/office/powerpoint/2010/main" val="450699521"/>
      </p:ext>
    </p:extLst>
  </p:cSld>
  <p:clrMap bg1="lt1" tx1="dk1" bg2="lt2" tx2="dk2" accent1="accent1" accent2="accent2" accent3="accent3" accent4="accent4" accent5="accent5" accent6="accent6" hlink="hlink" folHlink="folHlink"/>
  <p:sldLayoutIdLst>
    <p:sldLayoutId id="2147483649" r:id="rId1"/>
    <p:sldLayoutId id="2147483670" r:id="rId2"/>
    <p:sldLayoutId id="2147483702" r:id="rId3"/>
    <p:sldLayoutId id="2147483667" r:id="rId4"/>
    <p:sldLayoutId id="2147483668" r:id="rId5"/>
    <p:sldLayoutId id="2147483669"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 id="2147483682" r:id="rId17"/>
    <p:sldLayoutId id="2147483683" r:id="rId18"/>
    <p:sldLayoutId id="2147483684" r:id="rId19"/>
    <p:sldLayoutId id="2147483689" r:id="rId20"/>
    <p:sldLayoutId id="2147483685" r:id="rId21"/>
    <p:sldLayoutId id="2147483660" r:id="rId22"/>
    <p:sldLayoutId id="2147483650" r:id="rId23"/>
    <p:sldLayoutId id="2147483699" r:id="rId24"/>
    <p:sldLayoutId id="2147483661" r:id="rId25"/>
    <p:sldLayoutId id="2147483700" r:id="rId26"/>
    <p:sldLayoutId id="2147483662" r:id="rId27"/>
    <p:sldLayoutId id="2147483686" r:id="rId28"/>
    <p:sldLayoutId id="2147483701" r:id="rId29"/>
    <p:sldLayoutId id="2147483697" r:id="rId30"/>
    <p:sldLayoutId id="2147483663" r:id="rId31"/>
    <p:sldLayoutId id="2147483687" r:id="rId32"/>
    <p:sldLayoutId id="2147483688" r:id="rId33"/>
    <p:sldLayoutId id="2147483690" r:id="rId34"/>
    <p:sldLayoutId id="2147483691" r:id="rId35"/>
    <p:sldLayoutId id="2147483692" r:id="rId36"/>
    <p:sldLayoutId id="2147483664" r:id="rId37"/>
    <p:sldLayoutId id="2147483665" r:id="rId38"/>
    <p:sldLayoutId id="2147483666" r:id="rId39"/>
    <p:sldLayoutId id="2147483654" r:id="rId40"/>
    <p:sldLayoutId id="2147483698" r:id="rId41"/>
    <p:sldLayoutId id="2147483655" r:id="rId42"/>
    <p:sldLayoutId id="2147483693" r:id="rId43"/>
    <p:sldLayoutId id="2147483694" r:id="rId44"/>
  </p:sldLayoutIdLst>
  <p:hf hdr="0" ftr="0"/>
  <p:txStyles>
    <p:titleStyle>
      <a:lvl1pPr algn="l" defTabSz="914400" rtl="0" eaLnBrk="1" latinLnBrk="0" hangingPunct="1">
        <a:lnSpc>
          <a:spcPct val="90000"/>
        </a:lnSpc>
        <a:spcBef>
          <a:spcPct val="0"/>
        </a:spcBef>
        <a:buNone/>
        <a:defRPr sz="3200" b="1" kern="1200" cap="none" baseline="0">
          <a:solidFill>
            <a:schemeClr val="tx2"/>
          </a:solidFill>
          <a:latin typeface="+mj-lt"/>
          <a:ea typeface="+mj-ea"/>
          <a:cs typeface="+mj-cs"/>
        </a:defRPr>
      </a:lvl1pPr>
    </p:titleStyle>
    <p:bodyStyle>
      <a:lvl1pPr marL="144000" indent="-144000" algn="l" defTabSz="914400" rtl="0" eaLnBrk="1" latinLnBrk="0" hangingPunct="1">
        <a:lnSpc>
          <a:spcPct val="105000"/>
        </a:lnSpc>
        <a:spcBef>
          <a:spcPts val="0"/>
        </a:spcBef>
        <a:buFont typeface="Arial" panose="020B0604020202020204" pitchFamily="34" charset="0"/>
        <a:buChar char="•"/>
        <a:defRPr sz="1500" kern="1200">
          <a:solidFill>
            <a:schemeClr val="tx1"/>
          </a:solidFill>
          <a:latin typeface="+mn-lt"/>
          <a:ea typeface="+mn-ea"/>
          <a:cs typeface="+mn-cs"/>
        </a:defRPr>
      </a:lvl1pPr>
      <a:lvl2pPr marL="360000" indent="-144000" algn="l" defTabSz="914400" rtl="0" eaLnBrk="1" latinLnBrk="0" hangingPunct="1">
        <a:lnSpc>
          <a:spcPct val="105000"/>
        </a:lnSpc>
        <a:spcBef>
          <a:spcPts val="0"/>
        </a:spcBef>
        <a:buFont typeface="Arial" panose="020B0604020202020204" pitchFamily="34" charset="0"/>
        <a:buChar char="•"/>
        <a:defRPr sz="1500" kern="1200">
          <a:solidFill>
            <a:schemeClr val="tx1"/>
          </a:solidFill>
          <a:latin typeface="+mn-lt"/>
          <a:ea typeface="+mn-ea"/>
          <a:cs typeface="+mn-cs"/>
        </a:defRPr>
      </a:lvl2pPr>
      <a:lvl3pPr marL="540000" indent="-144000" algn="l" defTabSz="914400" rtl="0" eaLnBrk="1" latinLnBrk="0" hangingPunct="1">
        <a:lnSpc>
          <a:spcPct val="105000"/>
        </a:lnSpc>
        <a:spcBef>
          <a:spcPts val="0"/>
        </a:spcBef>
        <a:buFont typeface="Arial" panose="020B0604020202020204" pitchFamily="34" charset="0"/>
        <a:buChar char="•"/>
        <a:defRPr sz="1500" kern="1200">
          <a:solidFill>
            <a:schemeClr val="tx1"/>
          </a:solidFill>
          <a:latin typeface="+mn-lt"/>
          <a:ea typeface="+mn-ea"/>
          <a:cs typeface="+mn-cs"/>
        </a:defRPr>
      </a:lvl3pPr>
      <a:lvl4pPr marL="720000" indent="-144000" algn="l" defTabSz="914400" rtl="0" eaLnBrk="1" latinLnBrk="0" hangingPunct="1">
        <a:lnSpc>
          <a:spcPct val="105000"/>
        </a:lnSpc>
        <a:spcBef>
          <a:spcPts val="0"/>
        </a:spcBef>
        <a:buFont typeface="Arial" panose="020B0604020202020204" pitchFamily="34" charset="0"/>
        <a:buChar char="•"/>
        <a:defRPr sz="1500" kern="1200">
          <a:solidFill>
            <a:schemeClr val="tx1"/>
          </a:solidFill>
          <a:latin typeface="+mn-lt"/>
          <a:ea typeface="+mn-ea"/>
          <a:cs typeface="+mn-cs"/>
        </a:defRPr>
      </a:lvl4pPr>
      <a:lvl5pPr marL="900000" indent="-144000" algn="l" defTabSz="914400" rtl="0" eaLnBrk="1" latinLnBrk="0" hangingPunct="1">
        <a:lnSpc>
          <a:spcPct val="105000"/>
        </a:lnSpc>
        <a:spcBef>
          <a:spcPts val="0"/>
        </a:spcBef>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495" userDrawn="1">
          <p15:clr>
            <a:srgbClr val="F26B43"/>
          </p15:clr>
        </p15:guide>
        <p15:guide id="4" pos="7186"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tsikko 14">
            <a:extLst>
              <a:ext uri="{FF2B5EF4-FFF2-40B4-BE49-F238E27FC236}">
                <a16:creationId xmlns:a16="http://schemas.microsoft.com/office/drawing/2014/main" id="{7F117387-1319-8CB7-816C-7C397669124C}"/>
              </a:ext>
            </a:extLst>
          </p:cNvPr>
          <p:cNvSpPr>
            <a:spLocks noGrp="1"/>
          </p:cNvSpPr>
          <p:nvPr>
            <p:ph type="ctrTitle"/>
          </p:nvPr>
        </p:nvSpPr>
        <p:spPr>
          <a:xfrm>
            <a:off x="786550" y="2413439"/>
            <a:ext cx="10805296" cy="1886013"/>
          </a:xfrm>
        </p:spPr>
        <p:txBody>
          <a:bodyPr anchor="b">
            <a:normAutofit/>
          </a:bodyPr>
          <a:lstStyle/>
          <a:p>
            <a:r>
              <a:rPr lang="fi-FI"/>
              <a:t>Sohvalta ylös ja kustannukset alas -hanke</a:t>
            </a:r>
            <a:endParaRPr lang="fi-FI" dirty="0"/>
          </a:p>
        </p:txBody>
      </p:sp>
      <p:sp>
        <p:nvSpPr>
          <p:cNvPr id="16" name="Alaotsikko 15">
            <a:extLst>
              <a:ext uri="{FF2B5EF4-FFF2-40B4-BE49-F238E27FC236}">
                <a16:creationId xmlns:a16="http://schemas.microsoft.com/office/drawing/2014/main" id="{410FBF86-4C19-2C66-D344-00E0F91D5D65}"/>
              </a:ext>
            </a:extLst>
          </p:cNvPr>
          <p:cNvSpPr>
            <a:spLocks noGrp="1"/>
          </p:cNvSpPr>
          <p:nvPr>
            <p:ph type="subTitle" idx="1"/>
          </p:nvPr>
        </p:nvSpPr>
        <p:spPr>
          <a:xfrm>
            <a:off x="853450" y="4462955"/>
            <a:ext cx="10738396" cy="1206325"/>
          </a:xfrm>
        </p:spPr>
        <p:txBody>
          <a:bodyPr>
            <a:normAutofit/>
          </a:bodyPr>
          <a:lstStyle/>
          <a:p>
            <a:pPr>
              <a:spcAft>
                <a:spcPts val="600"/>
              </a:spcAft>
            </a:pPr>
            <a:r>
              <a:rPr lang="fi-FI" dirty="0"/>
              <a:t>Hanketyöntekijä Valtteri Virtanen</a:t>
            </a:r>
          </a:p>
        </p:txBody>
      </p:sp>
      <p:sp>
        <p:nvSpPr>
          <p:cNvPr id="4" name="Päivämäärän paikkamerkki 3">
            <a:extLst>
              <a:ext uri="{FF2B5EF4-FFF2-40B4-BE49-F238E27FC236}">
                <a16:creationId xmlns:a16="http://schemas.microsoft.com/office/drawing/2014/main" id="{68826349-CBE4-87CF-71ED-F03B4AE6E79E}"/>
              </a:ext>
            </a:extLst>
          </p:cNvPr>
          <p:cNvSpPr>
            <a:spLocks noGrp="1"/>
          </p:cNvSpPr>
          <p:nvPr>
            <p:ph type="dt" sz="half" idx="10"/>
          </p:nvPr>
        </p:nvSpPr>
        <p:spPr>
          <a:xfrm>
            <a:off x="385365" y="6286544"/>
            <a:ext cx="835336" cy="210240"/>
          </a:xfrm>
        </p:spPr>
        <p:txBody>
          <a:bodyPr anchor="ctr">
            <a:normAutofit/>
          </a:bodyPr>
          <a:lstStyle/>
          <a:p>
            <a:pPr>
              <a:spcAft>
                <a:spcPts val="600"/>
              </a:spcAft>
            </a:pPr>
            <a:fld id="{08966B8B-F66E-49CA-817C-06DE46B1C5F8}" type="datetime1">
              <a:rPr lang="fi-FI" smtClean="0"/>
              <a:pPr>
                <a:spcAft>
                  <a:spcPts val="600"/>
                </a:spcAft>
              </a:pPr>
              <a:t>20.10.2026</a:t>
            </a:fld>
            <a:endParaRPr lang="fi-FI" dirty="0"/>
          </a:p>
        </p:txBody>
      </p:sp>
      <p:sp>
        <p:nvSpPr>
          <p:cNvPr id="22" name="Text Placeholder 4">
            <a:extLst>
              <a:ext uri="{FF2B5EF4-FFF2-40B4-BE49-F238E27FC236}">
                <a16:creationId xmlns:a16="http://schemas.microsoft.com/office/drawing/2014/main" id="{2000F485-1004-A72E-7C46-4386CFB369A7}"/>
              </a:ext>
            </a:extLst>
          </p:cNvPr>
          <p:cNvSpPr>
            <a:spLocks noGrp="1"/>
          </p:cNvSpPr>
          <p:nvPr>
            <p:ph type="body" sz="quarter" idx="14"/>
          </p:nvPr>
        </p:nvSpPr>
        <p:spPr>
          <a:xfrm>
            <a:off x="1220701" y="6287072"/>
            <a:ext cx="4472074" cy="209550"/>
          </a:xfrm>
        </p:spPr>
        <p:txBody>
          <a:bodyPr/>
          <a:lstStyle/>
          <a:p>
            <a:endParaRPr lang="en-US"/>
          </a:p>
        </p:txBody>
      </p:sp>
    </p:spTree>
    <p:extLst>
      <p:ext uri="{BB962C8B-B14F-4D97-AF65-F5344CB8AC3E}">
        <p14:creationId xmlns:p14="http://schemas.microsoft.com/office/powerpoint/2010/main" val="10765540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F1F4C"/>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A9EC499-CD21-AEFC-DE2B-6C645E74D6A0}"/>
              </a:ext>
            </a:extLst>
          </p:cNvPr>
          <p:cNvSpPr>
            <a:spLocks noGrp="1"/>
          </p:cNvSpPr>
          <p:nvPr>
            <p:ph type="ctrTitle"/>
          </p:nvPr>
        </p:nvSpPr>
        <p:spPr/>
        <p:txBody>
          <a:bodyPr/>
          <a:lstStyle/>
          <a:p>
            <a:r>
              <a:rPr lang="fi-FI" noProof="0" dirty="0"/>
              <a:t>Liikuntaneuvonta</a:t>
            </a:r>
          </a:p>
        </p:txBody>
      </p:sp>
      <p:sp>
        <p:nvSpPr>
          <p:cNvPr id="9" name="Alaotsikko 8">
            <a:extLst>
              <a:ext uri="{FF2B5EF4-FFF2-40B4-BE49-F238E27FC236}">
                <a16:creationId xmlns:a16="http://schemas.microsoft.com/office/drawing/2014/main" id="{5659F25B-9BE2-0915-CA5E-5685502158CE}"/>
              </a:ext>
            </a:extLst>
          </p:cNvPr>
          <p:cNvSpPr>
            <a:spLocks noGrp="1"/>
          </p:cNvSpPr>
          <p:nvPr>
            <p:ph type="subTitle" idx="1"/>
          </p:nvPr>
        </p:nvSpPr>
        <p:spPr>
          <a:xfrm>
            <a:off x="785813" y="3337560"/>
            <a:ext cx="4682299" cy="2203704"/>
          </a:xfrm>
        </p:spPr>
        <p:txBody>
          <a:bodyPr/>
          <a:lstStyle/>
          <a:p>
            <a:r>
              <a:rPr lang="fi-FI" sz="1600" dirty="0"/>
              <a:t>”Liikuntaneuvonta auttaa tekemään liikkumisesta mielekkään osan arkea. Se tarjoaa tukea, rohkaisua ja oivalluksia – ihmistä aidosti kuunnellen. Neuvonta on yhteinen matka, joka rakentuu ammatillisesta osaamisesta ja halusta auttaa jokaista löytämään oman tapansa liikkua ja voida paremmin.”</a:t>
            </a:r>
          </a:p>
          <a:p>
            <a:r>
              <a:rPr lang="fi-FI" sz="1600" dirty="0"/>
              <a:t>(Liikkuva Aikuinen –ohjelma)</a:t>
            </a:r>
          </a:p>
        </p:txBody>
      </p:sp>
      <p:sp>
        <p:nvSpPr>
          <p:cNvPr id="11" name="Päivämäärän paikkamerkki 10">
            <a:extLst>
              <a:ext uri="{FF2B5EF4-FFF2-40B4-BE49-F238E27FC236}">
                <a16:creationId xmlns:a16="http://schemas.microsoft.com/office/drawing/2014/main" id="{7AF2756A-7B39-7630-D12D-7A00DC3CEB3D}"/>
              </a:ext>
            </a:extLst>
          </p:cNvPr>
          <p:cNvSpPr>
            <a:spLocks noGrp="1"/>
          </p:cNvSpPr>
          <p:nvPr>
            <p:ph type="dt" sz="half" idx="10"/>
          </p:nvPr>
        </p:nvSpPr>
        <p:spPr/>
        <p:txBody>
          <a:bodyPr/>
          <a:lstStyle/>
          <a:p>
            <a:endParaRPr lang="fi-FI" noProof="0" dirty="0"/>
          </a:p>
        </p:txBody>
      </p:sp>
      <p:sp>
        <p:nvSpPr>
          <p:cNvPr id="21" name="Text Placeholder 20">
            <a:extLst>
              <a:ext uri="{FF2B5EF4-FFF2-40B4-BE49-F238E27FC236}">
                <a16:creationId xmlns:a16="http://schemas.microsoft.com/office/drawing/2014/main" id="{62CEF1E6-5B83-E566-A865-F9778FE1911D}"/>
              </a:ext>
            </a:extLst>
          </p:cNvPr>
          <p:cNvSpPr>
            <a:spLocks noGrp="1"/>
          </p:cNvSpPr>
          <p:nvPr>
            <p:ph type="body" sz="quarter" idx="14"/>
          </p:nvPr>
        </p:nvSpPr>
        <p:spPr/>
        <p:txBody>
          <a:bodyPr/>
          <a:lstStyle/>
          <a:p>
            <a:endParaRPr lang="fi-FI" noProof="0" dirty="0"/>
          </a:p>
        </p:txBody>
      </p:sp>
      <p:pic>
        <p:nvPicPr>
          <p:cNvPr id="14" name="Kuvan paikkamerkki 13">
            <a:extLst>
              <a:ext uri="{FF2B5EF4-FFF2-40B4-BE49-F238E27FC236}">
                <a16:creationId xmlns:a16="http://schemas.microsoft.com/office/drawing/2014/main" id="{999177B5-8E71-43DC-4597-8C0DA3F7A9E0}"/>
              </a:ext>
            </a:extLst>
          </p:cNvPr>
          <p:cNvPicPr>
            <a:picLocks noGrp="1" noChangeAspect="1"/>
          </p:cNvPicPr>
          <p:nvPr>
            <p:ph type="pic" idx="13"/>
          </p:nvPr>
        </p:nvPicPr>
        <p:blipFill>
          <a:blip r:embed="rId3">
            <a:extLst>
              <a:ext uri="{28A0092B-C50C-407E-A947-70E740481C1C}">
                <a14:useLocalDpi xmlns:a14="http://schemas.microsoft.com/office/drawing/2010/main" val="0"/>
              </a:ext>
            </a:extLst>
          </a:blip>
          <a:srcRect t="1234" b="1234"/>
          <a:stretch>
            <a:fillRect/>
          </a:stretch>
        </p:blipFill>
        <p:spPr>
          <a:custGeom>
            <a:avLst/>
            <a:gdLst>
              <a:gd name="connsiteX0" fmla="*/ 0 w 4005706"/>
              <a:gd name="connsiteY0" fmla="*/ 0 h 5208811"/>
              <a:gd name="connsiteX1" fmla="*/ 4005706 w 4005706"/>
              <a:gd name="connsiteY1" fmla="*/ 0 h 5208811"/>
              <a:gd name="connsiteX2" fmla="*/ 4005706 w 4005706"/>
              <a:gd name="connsiteY2" fmla="*/ 5208811 h 5208811"/>
              <a:gd name="connsiteX3" fmla="*/ 0 w 4005706"/>
              <a:gd name="connsiteY3" fmla="*/ 5208811 h 5208811"/>
              <a:gd name="connsiteX4" fmla="*/ 0 w 4005706"/>
              <a:gd name="connsiteY4" fmla="*/ 3391788 h 5208811"/>
              <a:gd name="connsiteX5" fmla="*/ 22417 w 4005706"/>
              <a:gd name="connsiteY5" fmla="*/ 3369445 h 5208811"/>
              <a:gd name="connsiteX6" fmla="*/ 891602 w 4005706"/>
              <a:gd name="connsiteY6" fmla="*/ 4235729 h 5208811"/>
              <a:gd name="connsiteX7" fmla="*/ 1532934 w 4005706"/>
              <a:gd name="connsiteY7" fmla="*/ 4235729 h 5208811"/>
              <a:gd name="connsiteX8" fmla="*/ 22417 w 4005706"/>
              <a:gd name="connsiteY8" fmla="*/ 2730251 h 5208811"/>
              <a:gd name="connsiteX9" fmla="*/ 0 w 4005706"/>
              <a:gd name="connsiteY9" fmla="*/ 2752593 h 5208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05706" h="5208811">
                <a:moveTo>
                  <a:pt x="0" y="0"/>
                </a:moveTo>
                <a:lnTo>
                  <a:pt x="4005706" y="0"/>
                </a:lnTo>
                <a:lnTo>
                  <a:pt x="4005706" y="5208811"/>
                </a:lnTo>
                <a:lnTo>
                  <a:pt x="0" y="5208811"/>
                </a:lnTo>
                <a:lnTo>
                  <a:pt x="0" y="3391788"/>
                </a:lnTo>
                <a:lnTo>
                  <a:pt x="22417" y="3369445"/>
                </a:lnTo>
                <a:lnTo>
                  <a:pt x="891602" y="4235729"/>
                </a:lnTo>
                <a:lnTo>
                  <a:pt x="1532934" y="4235729"/>
                </a:lnTo>
                <a:lnTo>
                  <a:pt x="22417" y="2730251"/>
                </a:lnTo>
                <a:lnTo>
                  <a:pt x="0" y="2752593"/>
                </a:lnTo>
                <a:close/>
              </a:path>
            </a:pathLst>
          </a:custGeom>
          <a:solidFill>
            <a:prstClr val="white">
              <a:lumMod val="85000"/>
            </a:prstClr>
          </a:solidFill>
        </p:spPr>
      </p:pic>
    </p:spTree>
    <p:extLst>
      <p:ext uri="{BB962C8B-B14F-4D97-AF65-F5344CB8AC3E}">
        <p14:creationId xmlns:p14="http://schemas.microsoft.com/office/powerpoint/2010/main" val="28160810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tsikko 8">
            <a:extLst>
              <a:ext uri="{FF2B5EF4-FFF2-40B4-BE49-F238E27FC236}">
                <a16:creationId xmlns:a16="http://schemas.microsoft.com/office/drawing/2014/main" id="{F057D233-47C2-3E6C-57A2-29DFBF2A34FD}"/>
              </a:ext>
            </a:extLst>
          </p:cNvPr>
          <p:cNvSpPr>
            <a:spLocks noGrp="1"/>
          </p:cNvSpPr>
          <p:nvPr>
            <p:ph type="title"/>
          </p:nvPr>
        </p:nvSpPr>
        <p:spPr>
          <a:xfrm>
            <a:off x="785498" y="769386"/>
            <a:ext cx="10618320" cy="721968"/>
          </a:xfrm>
        </p:spPr>
        <p:txBody>
          <a:bodyPr anchor="t">
            <a:normAutofit/>
          </a:bodyPr>
          <a:lstStyle/>
          <a:p>
            <a:r>
              <a:rPr lang="fi-FI" dirty="0"/>
              <a:t>Liikuntaneuvonnan palveluketju</a:t>
            </a:r>
          </a:p>
        </p:txBody>
      </p:sp>
      <p:pic>
        <p:nvPicPr>
          <p:cNvPr id="12" name="Sisällön paikkamerkki 11">
            <a:extLst>
              <a:ext uri="{FF2B5EF4-FFF2-40B4-BE49-F238E27FC236}">
                <a16:creationId xmlns:a16="http://schemas.microsoft.com/office/drawing/2014/main" id="{00314D4D-7D1B-B156-3D5F-53A514674451}"/>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t="11822" r="1" b="10928"/>
          <a:stretch>
            <a:fillRect/>
          </a:stretch>
        </p:blipFill>
        <p:spPr>
          <a:xfrm>
            <a:off x="785498" y="1535507"/>
            <a:ext cx="10618320" cy="4614024"/>
          </a:xfrm>
          <a:prstGeom prst="rect">
            <a:avLst/>
          </a:prstGeom>
          <a:noFill/>
        </p:spPr>
      </p:pic>
      <p:sp>
        <p:nvSpPr>
          <p:cNvPr id="17" name="Slide Number Placeholder 3">
            <a:extLst>
              <a:ext uri="{FF2B5EF4-FFF2-40B4-BE49-F238E27FC236}">
                <a16:creationId xmlns:a16="http://schemas.microsoft.com/office/drawing/2014/main" id="{82837456-7253-43EB-7380-D13A328FF095}"/>
              </a:ext>
            </a:extLst>
          </p:cNvPr>
          <p:cNvSpPr>
            <a:spLocks noGrp="1"/>
          </p:cNvSpPr>
          <p:nvPr>
            <p:ph type="sldNum" sz="quarter" idx="12"/>
          </p:nvPr>
        </p:nvSpPr>
        <p:spPr>
          <a:xfrm>
            <a:off x="11407774" y="6519680"/>
            <a:ext cx="398861" cy="210240"/>
          </a:xfrm>
        </p:spPr>
        <p:txBody>
          <a:bodyPr/>
          <a:lstStyle/>
          <a:p>
            <a:pPr>
              <a:spcAft>
                <a:spcPts val="600"/>
              </a:spcAft>
            </a:pPr>
            <a:fld id="{9F89CF4B-6BB2-4C8F-83F6-6A8F61ACBFF0}" type="slidenum">
              <a:rPr lang="fi-FI" smtClean="0"/>
              <a:pPr>
                <a:spcAft>
                  <a:spcPts val="600"/>
                </a:spcAft>
              </a:pPr>
              <a:t>3</a:t>
            </a:fld>
            <a:endParaRPr lang="fi-FI"/>
          </a:p>
        </p:txBody>
      </p:sp>
    </p:spTree>
    <p:extLst>
      <p:ext uri="{BB962C8B-B14F-4D97-AF65-F5344CB8AC3E}">
        <p14:creationId xmlns:p14="http://schemas.microsoft.com/office/powerpoint/2010/main" val="40954107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2B0BB8-0C97-D5EB-1319-233373BCA7EF}"/>
            </a:ext>
          </a:extLst>
        </p:cNvPr>
        <p:cNvGrpSpPr/>
        <p:nvPr/>
      </p:nvGrpSpPr>
      <p:grpSpPr>
        <a:xfrm>
          <a:off x="0" y="0"/>
          <a:ext cx="0" cy="0"/>
          <a:chOff x="0" y="0"/>
          <a:chExt cx="0" cy="0"/>
        </a:xfrm>
      </p:grpSpPr>
      <p:sp>
        <p:nvSpPr>
          <p:cNvPr id="9" name="Otsikko 8">
            <a:extLst>
              <a:ext uri="{FF2B5EF4-FFF2-40B4-BE49-F238E27FC236}">
                <a16:creationId xmlns:a16="http://schemas.microsoft.com/office/drawing/2014/main" id="{9B1CFB2D-C96D-11E2-A085-C8CE736FF659}"/>
              </a:ext>
            </a:extLst>
          </p:cNvPr>
          <p:cNvSpPr>
            <a:spLocks noGrp="1"/>
          </p:cNvSpPr>
          <p:nvPr>
            <p:ph type="title"/>
          </p:nvPr>
        </p:nvSpPr>
        <p:spPr>
          <a:xfrm>
            <a:off x="785498" y="769386"/>
            <a:ext cx="10618320" cy="721968"/>
          </a:xfrm>
        </p:spPr>
        <p:txBody>
          <a:bodyPr anchor="t">
            <a:normAutofit/>
          </a:bodyPr>
          <a:lstStyle/>
          <a:p>
            <a:r>
              <a:rPr lang="fi-FI" dirty="0"/>
              <a:t>Liikuntaneuvonnan prosessi</a:t>
            </a:r>
          </a:p>
        </p:txBody>
      </p:sp>
      <p:pic>
        <p:nvPicPr>
          <p:cNvPr id="12" name="Sisällön paikkamerkki 11">
            <a:extLst>
              <a:ext uri="{FF2B5EF4-FFF2-40B4-BE49-F238E27FC236}">
                <a16:creationId xmlns:a16="http://schemas.microsoft.com/office/drawing/2014/main" id="{99D2F63A-F32B-80FA-1784-A07F911EEF83}"/>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t="22662" b="22662"/>
          <a:stretch/>
        </p:blipFill>
        <p:spPr>
          <a:xfrm>
            <a:off x="785498" y="2210637"/>
            <a:ext cx="10618320" cy="3265715"/>
          </a:xfrm>
          <a:prstGeom prst="rect">
            <a:avLst/>
          </a:prstGeom>
          <a:noFill/>
        </p:spPr>
      </p:pic>
      <p:sp>
        <p:nvSpPr>
          <p:cNvPr id="17" name="Slide Number Placeholder 3">
            <a:extLst>
              <a:ext uri="{FF2B5EF4-FFF2-40B4-BE49-F238E27FC236}">
                <a16:creationId xmlns:a16="http://schemas.microsoft.com/office/drawing/2014/main" id="{46F41DBF-13B8-54C3-6465-1871E953C792}"/>
              </a:ext>
            </a:extLst>
          </p:cNvPr>
          <p:cNvSpPr>
            <a:spLocks noGrp="1"/>
          </p:cNvSpPr>
          <p:nvPr>
            <p:ph type="sldNum" sz="quarter" idx="12"/>
          </p:nvPr>
        </p:nvSpPr>
        <p:spPr>
          <a:xfrm>
            <a:off x="11407774" y="6519680"/>
            <a:ext cx="398861" cy="210240"/>
          </a:xfrm>
        </p:spPr>
        <p:txBody>
          <a:bodyPr/>
          <a:lstStyle/>
          <a:p>
            <a:pPr>
              <a:spcAft>
                <a:spcPts val="600"/>
              </a:spcAft>
            </a:pPr>
            <a:fld id="{9F89CF4B-6BB2-4C8F-83F6-6A8F61ACBFF0}" type="slidenum">
              <a:rPr lang="fi-FI" smtClean="0"/>
              <a:pPr>
                <a:spcAft>
                  <a:spcPts val="600"/>
                </a:spcAft>
              </a:pPr>
              <a:t>4</a:t>
            </a:fld>
            <a:endParaRPr lang="fi-FI"/>
          </a:p>
        </p:txBody>
      </p:sp>
    </p:spTree>
    <p:extLst>
      <p:ext uri="{BB962C8B-B14F-4D97-AF65-F5344CB8AC3E}">
        <p14:creationId xmlns:p14="http://schemas.microsoft.com/office/powerpoint/2010/main" val="41195553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isällön paikkamerkki 5">
            <a:extLst>
              <a:ext uri="{FF2B5EF4-FFF2-40B4-BE49-F238E27FC236}">
                <a16:creationId xmlns:a16="http://schemas.microsoft.com/office/drawing/2014/main" id="{D0CA2AD8-5ABC-3F77-BFAF-E6B4FC8BFC04}"/>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1313070" y="1045279"/>
            <a:ext cx="9563175" cy="5379286"/>
          </a:xfrm>
          <a:prstGeom prst="rect">
            <a:avLst/>
          </a:prstGeom>
        </p:spPr>
      </p:pic>
      <p:sp>
        <p:nvSpPr>
          <p:cNvPr id="2" name="Otsikko 1">
            <a:extLst>
              <a:ext uri="{FF2B5EF4-FFF2-40B4-BE49-F238E27FC236}">
                <a16:creationId xmlns:a16="http://schemas.microsoft.com/office/drawing/2014/main" id="{6A79CD36-FDE5-0CE9-430D-2FA0C2ECEAC2}"/>
              </a:ext>
            </a:extLst>
          </p:cNvPr>
          <p:cNvSpPr>
            <a:spLocks noGrp="1"/>
          </p:cNvSpPr>
          <p:nvPr>
            <p:ph type="title"/>
          </p:nvPr>
        </p:nvSpPr>
        <p:spPr/>
        <p:txBody>
          <a:bodyPr/>
          <a:lstStyle/>
          <a:p>
            <a:r>
              <a:rPr lang="fi-FI" dirty="0"/>
              <a:t>Liikuntaneuvontaryhmä</a:t>
            </a:r>
          </a:p>
        </p:txBody>
      </p:sp>
      <p:sp>
        <p:nvSpPr>
          <p:cNvPr id="4" name="Dian numeron paikkamerkki 3">
            <a:extLst>
              <a:ext uri="{FF2B5EF4-FFF2-40B4-BE49-F238E27FC236}">
                <a16:creationId xmlns:a16="http://schemas.microsoft.com/office/drawing/2014/main" id="{F13C62DE-4726-245C-AFB0-AE68F5B61DAB}"/>
              </a:ext>
            </a:extLst>
          </p:cNvPr>
          <p:cNvSpPr>
            <a:spLocks noGrp="1"/>
          </p:cNvSpPr>
          <p:nvPr>
            <p:ph type="sldNum" sz="quarter" idx="12"/>
          </p:nvPr>
        </p:nvSpPr>
        <p:spPr/>
        <p:txBody>
          <a:bodyPr/>
          <a:lstStyle/>
          <a:p>
            <a:fld id="{9F89CF4B-6BB2-4C8F-83F6-6A8F61ACBFF0}" type="slidenum">
              <a:rPr lang="fi-FI" smtClean="0"/>
              <a:pPr/>
              <a:t>5</a:t>
            </a:fld>
            <a:endParaRPr lang="fi-FI" dirty="0"/>
          </a:p>
        </p:txBody>
      </p:sp>
      <p:sp>
        <p:nvSpPr>
          <p:cNvPr id="7" name="Tekstiruutu 6">
            <a:extLst>
              <a:ext uri="{FF2B5EF4-FFF2-40B4-BE49-F238E27FC236}">
                <a16:creationId xmlns:a16="http://schemas.microsoft.com/office/drawing/2014/main" id="{941AC6DC-D562-A95C-3193-AFF7E6C48905}"/>
              </a:ext>
            </a:extLst>
          </p:cNvPr>
          <p:cNvSpPr txBox="1"/>
          <p:nvPr/>
        </p:nvSpPr>
        <p:spPr>
          <a:xfrm>
            <a:off x="2588739" y="6193733"/>
            <a:ext cx="7608567" cy="230832"/>
          </a:xfrm>
          <a:prstGeom prst="rect">
            <a:avLst/>
          </a:prstGeom>
          <a:noFill/>
        </p:spPr>
        <p:txBody>
          <a:bodyPr wrap="square" rtlCol="0">
            <a:spAutoFit/>
          </a:bodyPr>
          <a:lstStyle/>
          <a:p>
            <a:r>
              <a:rPr lang="fi-FI" sz="900" dirty="0"/>
              <a:t>Liikettä arkeen –malli on Lahden ja Haaga-Helian ammattikorkeakoulujen yhteistyössä luoma toimintamalli ryhmämuotoiseen liikuntaneuvontaan.</a:t>
            </a:r>
          </a:p>
        </p:txBody>
      </p:sp>
    </p:spTree>
    <p:extLst>
      <p:ext uri="{BB962C8B-B14F-4D97-AF65-F5344CB8AC3E}">
        <p14:creationId xmlns:p14="http://schemas.microsoft.com/office/powerpoint/2010/main" val="15059921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CB7BDD-15C4-3A26-A47F-D23F3F07CA86}"/>
            </a:ext>
          </a:extLst>
        </p:cNvPr>
        <p:cNvGrpSpPr/>
        <p:nvPr/>
      </p:nvGrpSpPr>
      <p:grpSpPr>
        <a:xfrm>
          <a:off x="0" y="0"/>
          <a:ext cx="0" cy="0"/>
          <a:chOff x="0" y="0"/>
          <a:chExt cx="0" cy="0"/>
        </a:xfrm>
      </p:grpSpPr>
      <p:sp>
        <p:nvSpPr>
          <p:cNvPr id="9" name="Otsikko 8">
            <a:extLst>
              <a:ext uri="{FF2B5EF4-FFF2-40B4-BE49-F238E27FC236}">
                <a16:creationId xmlns:a16="http://schemas.microsoft.com/office/drawing/2014/main" id="{44C2B2BB-D178-7684-7604-5E6EF07B8EC4}"/>
              </a:ext>
            </a:extLst>
          </p:cNvPr>
          <p:cNvSpPr>
            <a:spLocks noGrp="1"/>
          </p:cNvSpPr>
          <p:nvPr>
            <p:ph type="title"/>
          </p:nvPr>
        </p:nvSpPr>
        <p:spPr>
          <a:xfrm>
            <a:off x="785498" y="769386"/>
            <a:ext cx="10618320" cy="721968"/>
          </a:xfrm>
        </p:spPr>
        <p:txBody>
          <a:bodyPr anchor="t">
            <a:normAutofit/>
          </a:bodyPr>
          <a:lstStyle/>
          <a:p>
            <a:r>
              <a:rPr lang="fi-FI" dirty="0"/>
              <a:t>Liikuntaneuvonnan palveluketju</a:t>
            </a:r>
          </a:p>
        </p:txBody>
      </p:sp>
      <p:pic>
        <p:nvPicPr>
          <p:cNvPr id="12" name="Sisällön paikkamerkki 11">
            <a:extLst>
              <a:ext uri="{FF2B5EF4-FFF2-40B4-BE49-F238E27FC236}">
                <a16:creationId xmlns:a16="http://schemas.microsoft.com/office/drawing/2014/main" id="{4175094D-BC03-4994-E3A9-D9FE7F7D4494}"/>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t="11083" b="10927"/>
          <a:stretch>
            <a:fillRect/>
          </a:stretch>
        </p:blipFill>
        <p:spPr>
          <a:xfrm>
            <a:off x="785498" y="1491354"/>
            <a:ext cx="10618320" cy="4658177"/>
          </a:xfrm>
          <a:prstGeom prst="rect">
            <a:avLst/>
          </a:prstGeom>
          <a:noFill/>
        </p:spPr>
      </p:pic>
      <p:sp>
        <p:nvSpPr>
          <p:cNvPr id="17" name="Slide Number Placeholder 3">
            <a:extLst>
              <a:ext uri="{FF2B5EF4-FFF2-40B4-BE49-F238E27FC236}">
                <a16:creationId xmlns:a16="http://schemas.microsoft.com/office/drawing/2014/main" id="{63A9F4DA-3D79-F8BC-FD8D-18154AF383B8}"/>
              </a:ext>
            </a:extLst>
          </p:cNvPr>
          <p:cNvSpPr>
            <a:spLocks noGrp="1"/>
          </p:cNvSpPr>
          <p:nvPr>
            <p:ph type="sldNum" sz="quarter" idx="12"/>
          </p:nvPr>
        </p:nvSpPr>
        <p:spPr>
          <a:xfrm>
            <a:off x="11407774" y="6519680"/>
            <a:ext cx="398861" cy="210240"/>
          </a:xfrm>
        </p:spPr>
        <p:txBody>
          <a:bodyPr/>
          <a:lstStyle/>
          <a:p>
            <a:pPr>
              <a:spcAft>
                <a:spcPts val="600"/>
              </a:spcAft>
            </a:pPr>
            <a:fld id="{9F89CF4B-6BB2-4C8F-83F6-6A8F61ACBFF0}" type="slidenum">
              <a:rPr lang="fi-FI" smtClean="0"/>
              <a:pPr>
                <a:spcAft>
                  <a:spcPts val="600"/>
                </a:spcAft>
              </a:pPr>
              <a:t>6</a:t>
            </a:fld>
            <a:endParaRPr lang="fi-FI"/>
          </a:p>
        </p:txBody>
      </p:sp>
    </p:spTree>
    <p:extLst>
      <p:ext uri="{BB962C8B-B14F-4D97-AF65-F5344CB8AC3E}">
        <p14:creationId xmlns:p14="http://schemas.microsoft.com/office/powerpoint/2010/main" val="4888291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isällön paikkamerkki 5">
            <a:extLst>
              <a:ext uri="{FF2B5EF4-FFF2-40B4-BE49-F238E27FC236}">
                <a16:creationId xmlns:a16="http://schemas.microsoft.com/office/drawing/2014/main" id="{BB237415-92C1-359F-0F2A-E8C21D433B41}"/>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1684"/>
          <a:stretch>
            <a:fillRect/>
          </a:stretch>
        </p:blipFill>
        <p:spPr>
          <a:xfrm>
            <a:off x="1541405" y="100484"/>
            <a:ext cx="9109190" cy="6548615"/>
          </a:xfrm>
          <a:prstGeom prst="rect">
            <a:avLst/>
          </a:prstGeom>
        </p:spPr>
      </p:pic>
      <p:sp>
        <p:nvSpPr>
          <p:cNvPr id="4" name="Dian numeron paikkamerkki 3">
            <a:extLst>
              <a:ext uri="{FF2B5EF4-FFF2-40B4-BE49-F238E27FC236}">
                <a16:creationId xmlns:a16="http://schemas.microsoft.com/office/drawing/2014/main" id="{46CAC0AF-F812-3DAE-A1A5-E31CB5C01399}"/>
              </a:ext>
            </a:extLst>
          </p:cNvPr>
          <p:cNvSpPr>
            <a:spLocks noGrp="1"/>
          </p:cNvSpPr>
          <p:nvPr>
            <p:ph type="sldNum" sz="quarter" idx="12"/>
          </p:nvPr>
        </p:nvSpPr>
        <p:spPr/>
        <p:txBody>
          <a:bodyPr/>
          <a:lstStyle/>
          <a:p>
            <a:fld id="{9F89CF4B-6BB2-4C8F-83F6-6A8F61ACBFF0}" type="slidenum">
              <a:rPr lang="fi-FI" smtClean="0"/>
              <a:pPr/>
              <a:t>7</a:t>
            </a:fld>
            <a:endParaRPr lang="fi-FI" dirty="0"/>
          </a:p>
        </p:txBody>
      </p:sp>
    </p:spTree>
    <p:extLst>
      <p:ext uri="{BB962C8B-B14F-4D97-AF65-F5344CB8AC3E}">
        <p14:creationId xmlns:p14="http://schemas.microsoft.com/office/powerpoint/2010/main" val="6221878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0390592-92FF-175E-C6FD-3F6D1603DA81}"/>
              </a:ext>
            </a:extLst>
          </p:cNvPr>
          <p:cNvSpPr>
            <a:spLocks noGrp="1"/>
          </p:cNvSpPr>
          <p:nvPr>
            <p:ph type="ctrTitle"/>
          </p:nvPr>
        </p:nvSpPr>
        <p:spPr/>
        <p:txBody>
          <a:bodyPr/>
          <a:lstStyle/>
          <a:p>
            <a:r>
              <a:rPr lang="fi-FI" dirty="0">
                <a:solidFill>
                  <a:schemeClr val="tx1"/>
                </a:solidFill>
              </a:rPr>
              <a:t>Valtteri Virtanen</a:t>
            </a:r>
          </a:p>
        </p:txBody>
      </p:sp>
      <p:sp>
        <p:nvSpPr>
          <p:cNvPr id="3" name="Alaotsikko 2">
            <a:extLst>
              <a:ext uri="{FF2B5EF4-FFF2-40B4-BE49-F238E27FC236}">
                <a16:creationId xmlns:a16="http://schemas.microsoft.com/office/drawing/2014/main" id="{669ED4D9-BC1C-D90B-90F6-906A931B70BF}"/>
              </a:ext>
            </a:extLst>
          </p:cNvPr>
          <p:cNvSpPr>
            <a:spLocks noGrp="1"/>
          </p:cNvSpPr>
          <p:nvPr>
            <p:ph type="subTitle" idx="1"/>
          </p:nvPr>
        </p:nvSpPr>
        <p:spPr/>
        <p:txBody>
          <a:bodyPr/>
          <a:lstStyle/>
          <a:p>
            <a:r>
              <a:rPr lang="fi-FI" dirty="0">
                <a:solidFill>
                  <a:schemeClr val="tx1"/>
                </a:solidFill>
              </a:rPr>
              <a:t>Valtteri.virtanen@rauma.fi</a:t>
            </a:r>
          </a:p>
        </p:txBody>
      </p:sp>
      <p:sp>
        <p:nvSpPr>
          <p:cNvPr id="4" name="Tekstin paikkamerkki 3">
            <a:extLst>
              <a:ext uri="{FF2B5EF4-FFF2-40B4-BE49-F238E27FC236}">
                <a16:creationId xmlns:a16="http://schemas.microsoft.com/office/drawing/2014/main" id="{388ED872-1122-931D-0F60-9C7C60009D09}"/>
              </a:ext>
            </a:extLst>
          </p:cNvPr>
          <p:cNvSpPr>
            <a:spLocks noGrp="1"/>
          </p:cNvSpPr>
          <p:nvPr>
            <p:ph type="body" idx="40"/>
          </p:nvPr>
        </p:nvSpPr>
        <p:spPr>
          <a:xfrm>
            <a:off x="776482" y="4712930"/>
            <a:ext cx="7530456" cy="237723"/>
          </a:xfrm>
        </p:spPr>
        <p:txBody>
          <a:bodyPr/>
          <a:lstStyle/>
          <a:p>
            <a:r>
              <a:rPr lang="fi-FI" sz="2000" dirty="0">
                <a:solidFill>
                  <a:schemeClr val="tx1"/>
                </a:solidFill>
              </a:rPr>
              <a:t>0444037830</a:t>
            </a:r>
          </a:p>
          <a:p>
            <a:endParaRPr lang="fi-FI" sz="2000" dirty="0"/>
          </a:p>
        </p:txBody>
      </p:sp>
    </p:spTree>
    <p:extLst>
      <p:ext uri="{BB962C8B-B14F-4D97-AF65-F5344CB8AC3E}">
        <p14:creationId xmlns:p14="http://schemas.microsoft.com/office/powerpoint/2010/main" val="350216725"/>
      </p:ext>
    </p:extLst>
  </p:cSld>
  <p:clrMapOvr>
    <a:masterClrMapping/>
  </p:clrMapOvr>
</p:sld>
</file>

<file path=ppt/theme/theme1.xml><?xml version="1.0" encoding="utf-8"?>
<a:theme xmlns:a="http://schemas.openxmlformats.org/drawingml/2006/main" name="RAUMA-teema">
  <a:themeElements>
    <a:clrScheme name="Rauma">
      <a:dk1>
        <a:sysClr val="windowText" lastClr="000000"/>
      </a:dk1>
      <a:lt1>
        <a:sysClr val="window" lastClr="FFFFFF"/>
      </a:lt1>
      <a:dk2>
        <a:srgbClr val="0F1F4C"/>
      </a:dk2>
      <a:lt2>
        <a:srgbClr val="FCF8B1"/>
      </a:lt2>
      <a:accent1>
        <a:srgbClr val="0F1F4C"/>
      </a:accent1>
      <a:accent2>
        <a:srgbClr val="B1D0FC"/>
      </a:accent2>
      <a:accent3>
        <a:srgbClr val="2250D6"/>
      </a:accent3>
      <a:accent4>
        <a:srgbClr val="F5D247"/>
      </a:accent4>
      <a:accent5>
        <a:srgbClr val="FCF8B1"/>
      </a:accent5>
      <a:accent6>
        <a:srgbClr val="C7E770"/>
      </a:accent6>
      <a:hlink>
        <a:srgbClr val="0070C0"/>
      </a:hlink>
      <a:folHlink>
        <a:srgbClr val="7030A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Rauma_esitysmallipohja_2026.potx" id="{77BC9F4D-211E-42C3-85B4-D683C58DB426}" vid="{7A051F52-C691-487E-9AFC-3C3A3A492867}"/>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808A7F3D5853A1419DB41FE294596668" ma:contentTypeVersion="4" ma:contentTypeDescription="Luo uusi asiakirja." ma:contentTypeScope="" ma:versionID="bc92174f0517c43be7c47a49c2fd24cb">
  <xsd:schema xmlns:xsd="http://www.w3.org/2001/XMLSchema" xmlns:xs="http://www.w3.org/2001/XMLSchema" xmlns:p="http://schemas.microsoft.com/office/2006/metadata/properties" xmlns:ns2="ffd9f533-7576-4de7-9482-1aa13b5ce2a2" targetNamespace="http://schemas.microsoft.com/office/2006/metadata/properties" ma:root="true" ma:fieldsID="21ba516e57ec4ed3ed1a0381fbc8870a" ns2:_="">
    <xsd:import namespace="ffd9f533-7576-4de7-9482-1aa13b5ce2a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fd9f533-7576-4de7-9482-1aa13b5ce2a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EAE8694-474B-4B66-B048-86694920784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fd9f533-7576-4de7-9482-1aa13b5ce2a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56160E6-D6DF-4CE6-9A55-6A9C90CEAF53}">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4DA5C3BD-4E0E-4018-A357-902C0B1C7E2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Rauma_esityspohja tyhjä</Template>
  <TotalTime>1168</TotalTime>
  <Words>137</Words>
  <Application>Microsoft Office PowerPoint</Application>
  <PresentationFormat>Laajakuva</PresentationFormat>
  <Paragraphs>25</Paragraphs>
  <Slides>8</Slides>
  <Notes>5</Notes>
  <HiddenSlides>0</HiddenSlides>
  <MMClips>0</MMClips>
  <ScaleCrop>false</ScaleCrop>
  <HeadingPairs>
    <vt:vector size="6" baseType="variant">
      <vt:variant>
        <vt:lpstr>Käytetyt fontit</vt:lpstr>
      </vt:variant>
      <vt:variant>
        <vt:i4>2</vt:i4>
      </vt:variant>
      <vt:variant>
        <vt:lpstr>Teema</vt:lpstr>
      </vt:variant>
      <vt:variant>
        <vt:i4>1</vt:i4>
      </vt:variant>
      <vt:variant>
        <vt:lpstr>Dian otsikot</vt:lpstr>
      </vt:variant>
      <vt:variant>
        <vt:i4>8</vt:i4>
      </vt:variant>
    </vt:vector>
  </HeadingPairs>
  <TitlesOfParts>
    <vt:vector size="11" baseType="lpstr">
      <vt:lpstr>Aptos</vt:lpstr>
      <vt:lpstr>Arial</vt:lpstr>
      <vt:lpstr>RAUMA-teema</vt:lpstr>
      <vt:lpstr>Sohvalta ylös ja kustannukset alas -hanke</vt:lpstr>
      <vt:lpstr>Liikuntaneuvonta</vt:lpstr>
      <vt:lpstr>Liikuntaneuvonnan palveluketju</vt:lpstr>
      <vt:lpstr>Liikuntaneuvonnan prosessi</vt:lpstr>
      <vt:lpstr>Liikuntaneuvontaryhmä</vt:lpstr>
      <vt:lpstr>Liikuntaneuvonnan palveluketju</vt:lpstr>
      <vt:lpstr>PowerPoint-esitys</vt:lpstr>
      <vt:lpstr>Valtteri Virtanen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Virtanen Valtteri</dc:creator>
  <cp:lastModifiedBy>Kouru Auli</cp:lastModifiedBy>
  <cp:revision>5</cp:revision>
  <dcterms:created xsi:type="dcterms:W3CDTF">2026-05-11T09:31:49Z</dcterms:created>
  <dcterms:modified xsi:type="dcterms:W3CDTF">2026-10-20T10:11:56Z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0x010100808A7F3D5853A1419DB41FE294596668</vt:lpwstr>
  </property>
</Properties>
</file>